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E6B8AC-4610-468F-B68B-A992B8BAB354}" v="4" dt="2025-11-13T11:23:03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3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daci Chiara" userId="758be7cc-5a31-4afe-b531-d1f4f5d4da9c" providerId="ADAL" clId="{C9E6B8AC-4610-468F-B68B-A992B8BAB354}"/>
    <pc:docChg chg="undo custSel modSld">
      <pc:chgData name="Cardaci Chiara" userId="758be7cc-5a31-4afe-b531-d1f4f5d4da9c" providerId="ADAL" clId="{C9E6B8AC-4610-468F-B68B-A992B8BAB354}" dt="2025-11-14T08:11:20.082" v="127" actId="108"/>
      <pc:docMkLst>
        <pc:docMk/>
      </pc:docMkLst>
      <pc:sldChg chg="addSp delSp modSp mod setBg">
        <pc:chgData name="Cardaci Chiara" userId="758be7cc-5a31-4afe-b531-d1f4f5d4da9c" providerId="ADAL" clId="{C9E6B8AC-4610-468F-B68B-A992B8BAB354}" dt="2025-11-14T08:11:20.082" v="127" actId="108"/>
        <pc:sldMkLst>
          <pc:docMk/>
          <pc:sldMk cId="0" sldId="256"/>
        </pc:sldMkLst>
        <pc:spChg chg="mod">
          <ac:chgData name="Cardaci Chiara" userId="758be7cc-5a31-4afe-b531-d1f4f5d4da9c" providerId="ADAL" clId="{C9E6B8AC-4610-468F-B68B-A992B8BAB354}" dt="2025-11-13T11:20:01.257" v="105" actId="1076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Cardaci Chiara" userId="758be7cc-5a31-4afe-b531-d1f4f5d4da9c" providerId="ADAL" clId="{C9E6B8AC-4610-468F-B68B-A992B8BAB354}" dt="2025-11-13T11:28:28.412" v="116" actId="1076"/>
          <ac:spMkLst>
            <pc:docMk/>
            <pc:sldMk cId="0" sldId="256"/>
            <ac:spMk id="9" creationId="{4C25CE1B-14C7-CFBF-BDF4-8F49C8E40E2F}"/>
          </ac:spMkLst>
        </pc:spChg>
        <pc:spChg chg="add mod">
          <ac:chgData name="Cardaci Chiara" userId="758be7cc-5a31-4afe-b531-d1f4f5d4da9c" providerId="ADAL" clId="{C9E6B8AC-4610-468F-B68B-A992B8BAB354}" dt="2025-11-14T08:11:20.082" v="127" actId="108"/>
          <ac:spMkLst>
            <pc:docMk/>
            <pc:sldMk cId="0" sldId="256"/>
            <ac:spMk id="13" creationId="{6672ECC5-28B8-D08D-C308-F611CB4B37BA}"/>
          </ac:spMkLst>
        </pc:spChg>
        <pc:spChg chg="add mod">
          <ac:chgData name="Cardaci Chiara" userId="758be7cc-5a31-4afe-b531-d1f4f5d4da9c" providerId="ADAL" clId="{C9E6B8AC-4610-468F-B68B-A992B8BAB354}" dt="2025-11-13T11:28:32.222" v="117" actId="1076"/>
          <ac:spMkLst>
            <pc:docMk/>
            <pc:sldMk cId="0" sldId="256"/>
            <ac:spMk id="15" creationId="{3596524B-3B64-8328-9796-9152EDE064CD}"/>
          </ac:spMkLst>
        </pc:spChg>
        <pc:picChg chg="del">
          <ac:chgData name="Cardaci Chiara" userId="758be7cc-5a31-4afe-b531-d1f4f5d4da9c" providerId="ADAL" clId="{C9E6B8AC-4610-468F-B68B-A992B8BAB354}" dt="2025-11-13T10:55:21.574" v="1" actId="478"/>
          <ac:picMkLst>
            <pc:docMk/>
            <pc:sldMk cId="0" sldId="256"/>
            <ac:picMk id="3" creationId="{00000000-0000-0000-0000-000000000000}"/>
          </ac:picMkLst>
        </pc:picChg>
        <pc:picChg chg="del mod">
          <ac:chgData name="Cardaci Chiara" userId="758be7cc-5a31-4afe-b531-d1f4f5d4da9c" providerId="ADAL" clId="{C9E6B8AC-4610-468F-B68B-A992B8BAB354}" dt="2025-11-13T10:57:56.771" v="12" actId="478"/>
          <ac:picMkLst>
            <pc:docMk/>
            <pc:sldMk cId="0" sldId="256"/>
            <ac:picMk id="4" creationId="{00000000-0000-0000-0000-000000000000}"/>
          </ac:picMkLst>
        </pc:picChg>
        <pc:picChg chg="del mod">
          <ac:chgData name="Cardaci Chiara" userId="758be7cc-5a31-4afe-b531-d1f4f5d4da9c" providerId="ADAL" clId="{C9E6B8AC-4610-468F-B68B-A992B8BAB354}" dt="2025-11-13T11:03:56.644" v="27" actId="478"/>
          <ac:picMkLst>
            <pc:docMk/>
            <pc:sldMk cId="0" sldId="256"/>
            <ac:picMk id="5" creationId="{00000000-0000-0000-0000-000000000000}"/>
          </ac:picMkLst>
        </pc:picChg>
        <pc:picChg chg="del mod">
          <ac:chgData name="Cardaci Chiara" userId="758be7cc-5a31-4afe-b531-d1f4f5d4da9c" providerId="ADAL" clId="{C9E6B8AC-4610-468F-B68B-A992B8BAB354}" dt="2025-11-13T11:03:58.946" v="28" actId="478"/>
          <ac:picMkLst>
            <pc:docMk/>
            <pc:sldMk cId="0" sldId="256"/>
            <ac:picMk id="6" creationId="{00000000-0000-0000-0000-000000000000}"/>
          </ac:picMkLst>
        </pc:picChg>
        <pc:picChg chg="del">
          <ac:chgData name="Cardaci Chiara" userId="758be7cc-5a31-4afe-b531-d1f4f5d4da9c" providerId="ADAL" clId="{C9E6B8AC-4610-468F-B68B-A992B8BAB354}" dt="2025-11-13T10:55:12.231" v="0" actId="478"/>
          <ac:picMkLst>
            <pc:docMk/>
            <pc:sldMk cId="0" sldId="256"/>
            <ac:picMk id="7" creationId="{00000000-0000-0000-0000-000000000000}"/>
          </ac:picMkLst>
        </pc:picChg>
        <pc:picChg chg="add mod">
          <ac:chgData name="Cardaci Chiara" userId="758be7cc-5a31-4afe-b531-d1f4f5d4da9c" providerId="ADAL" clId="{C9E6B8AC-4610-468F-B68B-A992B8BAB354}" dt="2025-11-13T11:30:11.057" v="119" actId="1076"/>
          <ac:picMkLst>
            <pc:docMk/>
            <pc:sldMk cId="0" sldId="256"/>
            <ac:picMk id="11" creationId="{237CED29-561E-3214-D303-58B5266B78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961" y="116755"/>
            <a:ext cx="819807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sz="2400" dirty="0">
                <a:solidFill>
                  <a:schemeClr val="bg2">
                    <a:lumMod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Mosaics of the Underwater Park of </a:t>
            </a:r>
            <a:r>
              <a:rPr sz="2400" dirty="0" err="1">
                <a:solidFill>
                  <a:schemeClr val="bg2">
                    <a:lumMod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Bacoli</a:t>
            </a:r>
            <a:r>
              <a:rPr sz="2400" dirty="0">
                <a:solidFill>
                  <a:schemeClr val="bg2">
                    <a:lumMod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 Naples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C25CE1B-14C7-CFBF-BDF4-8F49C8E40E2F}"/>
              </a:ext>
            </a:extLst>
          </p:cNvPr>
          <p:cNvSpPr txBox="1"/>
          <p:nvPr/>
        </p:nvSpPr>
        <p:spPr>
          <a:xfrm>
            <a:off x="117837" y="5958473"/>
            <a:ext cx="46332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/>
              <a:t>Courtesy of Arch. Filomena Lucci</a:t>
            </a:r>
            <a:endParaRPr lang="it-IT" sz="1400" b="1" i="1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37CED29-561E-3214-D303-58B5266B7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37" y="745638"/>
            <a:ext cx="5493427" cy="48067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672ECC5-28B8-D08D-C308-F611CB4B37BA}"/>
              </a:ext>
            </a:extLst>
          </p:cNvPr>
          <p:cNvSpPr txBox="1"/>
          <p:nvPr/>
        </p:nvSpPr>
        <p:spPr>
          <a:xfrm>
            <a:off x="5611264" y="745639"/>
            <a:ext cx="3532736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Bell MT" panose="02020503060305020303" pitchFamily="18" charset="0"/>
              </a:rPr>
              <a:t>Ancient mosaic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from Roman Imperial-age villas</a:t>
            </a:r>
            <a:r>
              <a:rPr lang="en-US" sz="2000" b="1" dirty="0">
                <a:solidFill>
                  <a:srgbClr val="FF0000"/>
                </a:solidFill>
                <a:latin typeface="Bell MT" panose="02020503060305020303" pitchFamily="18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Bell MT" panose="02020503060305020303" pitchFamily="18" charset="0"/>
              </a:rPr>
              <a:t>(1</a:t>
            </a:r>
            <a:r>
              <a:rPr lang="en-US" sz="2000" b="1" baseline="30000" dirty="0">
                <a:solidFill>
                  <a:schemeClr val="tx2"/>
                </a:solidFill>
                <a:latin typeface="Bell MT" panose="02020503060305020303" pitchFamily="18" charset="0"/>
              </a:rPr>
              <a:t>st </a:t>
            </a:r>
            <a:r>
              <a:rPr lang="en-US" sz="2000" b="1" dirty="0">
                <a:solidFill>
                  <a:schemeClr val="tx2"/>
                </a:solidFill>
                <a:latin typeface="Bell MT" panose="02020503060305020303" pitchFamily="18" charset="0"/>
              </a:rPr>
              <a:t>cent. BC), now lie underwater due to the volcanic phenomenon of bradyseism.</a:t>
            </a:r>
          </a:p>
          <a:p>
            <a:endParaRPr lang="en-US" sz="2000" dirty="0">
              <a:latin typeface="Bell MT" panose="02020503060305020303" pitchFamily="18" charset="0"/>
            </a:endParaRPr>
          </a:p>
          <a:p>
            <a:endParaRPr lang="en-US" sz="2000" dirty="0">
              <a:latin typeface="Bell MT" panose="02020503060305020303" pitchFamily="18" charset="0"/>
            </a:endParaRPr>
          </a:p>
          <a:p>
            <a:r>
              <a:rPr lang="en-US" sz="2000" b="1" dirty="0">
                <a:solidFill>
                  <a:schemeClr val="tx2"/>
                </a:solidFill>
                <a:latin typeface="Bell MT" panose="02020503060305020303" pitchFamily="18" charset="0"/>
              </a:rPr>
              <a:t>Still studied and protected today, they symbolize the strong link between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cultural heritage, the environment, and the local community </a:t>
            </a:r>
            <a:r>
              <a:rPr lang="en-US" sz="2000" b="1" dirty="0">
                <a:solidFill>
                  <a:schemeClr val="tx2"/>
                </a:solidFill>
                <a:latin typeface="Bell MT" panose="02020503060305020303" pitchFamily="18" charset="0"/>
              </a:rPr>
              <a:t>— a connection that continues to generate social and economic value.</a:t>
            </a:r>
            <a:endParaRPr lang="it-IT" sz="2000" b="1" dirty="0">
              <a:solidFill>
                <a:schemeClr val="tx2"/>
              </a:solidFill>
              <a:latin typeface="Bell MT" panose="02020503060305020303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596524B-3B64-8328-9796-9152EDE064CD}"/>
              </a:ext>
            </a:extLst>
          </p:cNvPr>
          <p:cNvSpPr txBox="1"/>
          <p:nvPr/>
        </p:nvSpPr>
        <p:spPr>
          <a:xfrm>
            <a:off x="94271" y="6271774"/>
            <a:ext cx="4656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/>
              <a:t>https://www.parcoarcheologicosommersodibaia.it/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81</Words>
  <Application>Microsoft Office PowerPoint</Application>
  <PresentationFormat>Presentazione su schermo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ADLaM Display</vt:lpstr>
      <vt:lpstr>Arial</vt:lpstr>
      <vt:lpstr>Bell MT</vt:lpstr>
      <vt:lpstr>Calibri</vt:lpstr>
      <vt:lpstr>Office Theme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Cardaci Chiara</dc:creator>
  <cp:keywords/>
  <dc:description>generated using python-pptx</dc:description>
  <cp:lastModifiedBy>Cardaci Chiara</cp:lastModifiedBy>
  <cp:revision>2</cp:revision>
  <dcterms:created xsi:type="dcterms:W3CDTF">2013-01-27T09:14:16Z</dcterms:created>
  <dcterms:modified xsi:type="dcterms:W3CDTF">2025-11-14T08:11:29Z</dcterms:modified>
  <cp:category/>
</cp:coreProperties>
</file>