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02" r:id="rId5"/>
  </p:sldMasterIdLst>
  <p:notesMasterIdLst>
    <p:notesMasterId r:id="rId12"/>
  </p:notesMasterIdLst>
  <p:sldIdLst>
    <p:sldId id="738" r:id="rId6"/>
    <p:sldId id="2291" r:id="rId7"/>
    <p:sldId id="2145706168" r:id="rId8"/>
    <p:sldId id="2145706164" r:id="rId9"/>
    <p:sldId id="479" r:id="rId10"/>
    <p:sldId id="2145706167" r:id="rId11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A0B286C-353B-4D47-9453-CE56B0CF10F1}">
          <p14:sldIdLst>
            <p14:sldId id="738"/>
            <p14:sldId id="2291"/>
            <p14:sldId id="2145706168"/>
            <p14:sldId id="2145706164"/>
            <p14:sldId id="479"/>
            <p14:sldId id="21457061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17D91B-2642-24ED-7F44-42C2BB6BD6F3}" name="Andrew Mackay Bower" initials="AMB" userId="S::andrew.bower@un.org::a675e3f5-dbbc-4acf-a793-eb717a560d73" providerId="AD"/>
  <p188:author id="{A60010B7-32AE-A469-643C-3E6DFE12FF4D}" name="Yigyeong OH" initials="YO" userId="S::yigyeong.oh@un.org::d0b0c391-31d6-46c2-b61e-fbc41271e5e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DB2A34-614A-305E-C6B8-39BB3C51B00B}" v="139" dt="2025-11-14T13:18:53.828"/>
    <p1510:client id="{64CAF95D-F569-4D48-9874-442678AC0361}" v="643" dt="2025-11-13T15:54:25.945"/>
    <p1510:client id="{85D23D39-2ECC-99B5-C877-E850A385B896}" v="32" dt="2025-11-14T13:56:27.631"/>
    <p1510:client id="{A05F2B22-5B22-393E-93A3-F7A15B313921}" v="1" dt="2025-11-13T15:58:26.2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4AD7C-5B4F-4C8B-822F-E3D60DF52E2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D68CB9-3627-4873-A28B-7E4539A56441}">
      <dgm:prSet phldrT="[Text]" phldr="0"/>
      <dgm:spPr/>
      <dgm:t>
        <a:bodyPr/>
        <a:lstStyle/>
        <a:p>
          <a:pPr rtl="0"/>
          <a:r>
            <a:rPr lang="en-US">
              <a:latin typeface="Roboto Black"/>
              <a:ea typeface="ＭＳ Ｐゴシック"/>
              <a:cs typeface="Arial"/>
            </a:rPr>
            <a:t> Limited local capacity</a:t>
          </a:r>
          <a:endParaRPr lang="en-US"/>
        </a:p>
      </dgm:t>
    </dgm:pt>
    <dgm:pt modelId="{92F7ADEF-715A-4947-854A-D6DE63FF7E6C}" type="parTrans" cxnId="{F247379D-BBF7-40B8-B034-90762474C185}">
      <dgm:prSet/>
      <dgm:spPr/>
      <dgm:t>
        <a:bodyPr/>
        <a:lstStyle/>
        <a:p>
          <a:endParaRPr lang="en-US"/>
        </a:p>
      </dgm:t>
    </dgm:pt>
    <dgm:pt modelId="{8EAD5030-AF74-4028-8BBC-F60416335AA9}" type="sibTrans" cxnId="{F247379D-BBF7-40B8-B034-90762474C185}">
      <dgm:prSet/>
      <dgm:spPr/>
      <dgm:t>
        <a:bodyPr/>
        <a:lstStyle/>
        <a:p>
          <a:endParaRPr lang="en-US"/>
        </a:p>
      </dgm:t>
    </dgm:pt>
    <dgm:pt modelId="{88FA0438-7873-4DE3-BE93-F5F5D6AE1EE8}">
      <dgm:prSet phldrT="[Text]" phldr="0"/>
      <dgm:spPr/>
      <dgm:t>
        <a:bodyPr/>
        <a:lstStyle/>
        <a:p>
          <a:pPr rtl="0"/>
          <a:r>
            <a:rPr lang="en-US" sz="1400">
              <a:solidFill>
                <a:srgbClr val="294A64"/>
              </a:solidFill>
              <a:latin typeface="Roboto"/>
              <a:ea typeface="Roboto"/>
              <a:cs typeface="Roboto"/>
            </a:rPr>
            <a:t> Lack of the technical, financial, and human resources to implement DRR effectively</a:t>
          </a:r>
          <a:endParaRPr lang="en-US"/>
        </a:p>
      </dgm:t>
    </dgm:pt>
    <dgm:pt modelId="{4C619736-F630-4B31-A5CC-88FCDEB40DEA}" type="parTrans" cxnId="{CF3649A7-DCA1-45DB-A0F8-D770EAECD04C}">
      <dgm:prSet/>
      <dgm:spPr/>
      <dgm:t>
        <a:bodyPr/>
        <a:lstStyle/>
        <a:p>
          <a:endParaRPr lang="en-US"/>
        </a:p>
      </dgm:t>
    </dgm:pt>
    <dgm:pt modelId="{8E6F2927-EC7B-4363-8385-AC2D86C0D621}" type="sibTrans" cxnId="{CF3649A7-DCA1-45DB-A0F8-D770EAECD04C}">
      <dgm:prSet/>
      <dgm:spPr/>
      <dgm:t>
        <a:bodyPr/>
        <a:lstStyle/>
        <a:p>
          <a:endParaRPr lang="en-US"/>
        </a:p>
      </dgm:t>
    </dgm:pt>
    <dgm:pt modelId="{398DD346-AAD6-45B0-986A-36686A027AF6}">
      <dgm:prSet phldrT="[Text]" phldr="0" custT="1"/>
      <dgm:spPr/>
      <dgm:t>
        <a:bodyPr/>
        <a:lstStyle/>
        <a:p>
          <a:pPr rtl="0"/>
          <a:r>
            <a:rPr lang="en-US" sz="2000" b="1">
              <a:solidFill>
                <a:schemeClr val="bg1"/>
              </a:solidFill>
              <a:latin typeface="Roboto"/>
              <a:ea typeface="Roboto"/>
              <a:cs typeface="Roboto"/>
            </a:rPr>
            <a:t> Weak local risk data &amp; analysis</a:t>
          </a:r>
          <a:endParaRPr lang="en-US" sz="2000" b="1">
            <a:solidFill>
              <a:schemeClr val="bg1"/>
            </a:solidFill>
          </a:endParaRPr>
        </a:p>
      </dgm:t>
    </dgm:pt>
    <dgm:pt modelId="{059381F8-8824-44BA-A3CF-E628D408BEFD}" type="parTrans" cxnId="{30CE8389-00A7-4F35-B7FE-9DF09EF0665B}">
      <dgm:prSet/>
      <dgm:spPr/>
      <dgm:t>
        <a:bodyPr/>
        <a:lstStyle/>
        <a:p>
          <a:endParaRPr lang="en-US"/>
        </a:p>
      </dgm:t>
    </dgm:pt>
    <dgm:pt modelId="{5611686B-D8A3-40BE-A7A4-85521EA83B24}" type="sibTrans" cxnId="{30CE8389-00A7-4F35-B7FE-9DF09EF0665B}">
      <dgm:prSet/>
      <dgm:spPr/>
      <dgm:t>
        <a:bodyPr/>
        <a:lstStyle/>
        <a:p>
          <a:endParaRPr lang="en-US"/>
        </a:p>
      </dgm:t>
    </dgm:pt>
    <dgm:pt modelId="{FA3A8DD5-E24D-4504-A12B-D6E7CC87F787}">
      <dgm:prSet phldrT="[Text]" phldr="0"/>
      <dgm:spPr/>
      <dgm:t>
        <a:bodyPr/>
        <a:lstStyle/>
        <a:p>
          <a:pPr rtl="0"/>
          <a:r>
            <a:rPr lang="en-US" sz="1800" b="1">
              <a:solidFill>
                <a:schemeClr val="bg1"/>
              </a:solidFill>
              <a:latin typeface="Roboto"/>
              <a:ea typeface="Roboto"/>
              <a:cs typeface="Roboto"/>
            </a:rPr>
            <a:t> Inadequate inclusion and participation</a:t>
          </a:r>
          <a:endParaRPr lang="en-US" sz="1800" b="1">
            <a:solidFill>
              <a:schemeClr val="bg1"/>
            </a:solidFill>
          </a:endParaRPr>
        </a:p>
      </dgm:t>
    </dgm:pt>
    <dgm:pt modelId="{D4AF74C0-4FE3-4BFB-ACC0-AA805CF4F647}" type="parTrans" cxnId="{EFA5E454-CE62-4501-B51A-A7C4DAF6FBDD}">
      <dgm:prSet/>
      <dgm:spPr/>
      <dgm:t>
        <a:bodyPr/>
        <a:lstStyle/>
        <a:p>
          <a:endParaRPr lang="en-US"/>
        </a:p>
      </dgm:t>
    </dgm:pt>
    <dgm:pt modelId="{1BF79C6E-FEF2-4518-973A-693DF405DA69}" type="sibTrans" cxnId="{EFA5E454-CE62-4501-B51A-A7C4DAF6FBDD}">
      <dgm:prSet/>
      <dgm:spPr/>
      <dgm:t>
        <a:bodyPr/>
        <a:lstStyle/>
        <a:p>
          <a:endParaRPr lang="en-US"/>
        </a:p>
      </dgm:t>
    </dgm:pt>
    <dgm:pt modelId="{45D6966E-0221-4BE3-B02A-2A5538E8FE7C}">
      <dgm:prSet phldr="0"/>
      <dgm:spPr/>
      <dgm:t>
        <a:bodyPr/>
        <a:lstStyle/>
        <a:p>
          <a:pPr rtl="0"/>
          <a:r>
            <a:rPr lang="en-US" sz="1400">
              <a:solidFill>
                <a:srgbClr val="294A64"/>
              </a:solidFill>
              <a:latin typeface="Roboto"/>
              <a:ea typeface="Roboto"/>
              <a:cs typeface="Roboto"/>
            </a:rPr>
            <a:t> Insufficient local-level risk baselines, disaggregated data and multi-hazard understanding of risk</a:t>
          </a:r>
          <a:endParaRPr lang="en-US">
            <a:latin typeface="Roboto Black"/>
            <a:ea typeface="ＭＳ Ｐゴシック"/>
            <a:cs typeface="Arial"/>
          </a:endParaRPr>
        </a:p>
      </dgm:t>
    </dgm:pt>
    <dgm:pt modelId="{9A256785-E746-49B0-A2F4-FB7E4BAD14E5}" type="parTrans" cxnId="{A5BF4CA1-583E-4078-ABC4-1D37475566DE}">
      <dgm:prSet/>
      <dgm:spPr/>
    </dgm:pt>
    <dgm:pt modelId="{67C0B122-6DD2-432E-853B-39DD447EDD15}" type="sibTrans" cxnId="{A5BF4CA1-583E-4078-ABC4-1D37475566DE}">
      <dgm:prSet/>
      <dgm:spPr/>
    </dgm:pt>
    <dgm:pt modelId="{F41884CE-D7B3-48B6-9300-3D7EF0705AB5}">
      <dgm:prSet phldr="0" custT="1"/>
      <dgm:spPr/>
      <dgm:t>
        <a:bodyPr/>
        <a:lstStyle/>
        <a:p>
          <a:pPr rtl="0"/>
          <a:r>
            <a:rPr lang="en-US" sz="2000" b="1">
              <a:solidFill>
                <a:schemeClr val="bg1"/>
              </a:solidFill>
              <a:latin typeface="Roboto"/>
              <a:ea typeface="Roboto"/>
              <a:cs typeface="Roboto"/>
            </a:rPr>
            <a:t> Lack of financing and policy support for locally-led DRR</a:t>
          </a:r>
        </a:p>
      </dgm:t>
    </dgm:pt>
    <dgm:pt modelId="{EABB4064-0357-4C55-BEA6-8C1FAE664CB8}" type="parTrans" cxnId="{D9C350FF-8BAD-4519-B017-D7DF0B509578}">
      <dgm:prSet/>
      <dgm:spPr/>
    </dgm:pt>
    <dgm:pt modelId="{AA5CCB97-53F1-46CD-984B-47B6A2139822}" type="sibTrans" cxnId="{D9C350FF-8BAD-4519-B017-D7DF0B509578}">
      <dgm:prSet/>
      <dgm:spPr/>
    </dgm:pt>
    <dgm:pt modelId="{440117B8-649C-419D-8521-078853F1B943}">
      <dgm:prSet phldr="0"/>
      <dgm:spPr/>
      <dgm:t>
        <a:bodyPr/>
        <a:lstStyle/>
        <a:p>
          <a:pPr rtl="0"/>
          <a:r>
            <a:rPr lang="en-US" sz="1400">
              <a:latin typeface="Roboto"/>
              <a:ea typeface="Roboto"/>
              <a:cs typeface="Roboto"/>
            </a:rPr>
            <a:t> Local voices in the DRR planning, esp. women, youth, and Indigenous communities</a:t>
          </a:r>
        </a:p>
      </dgm:t>
    </dgm:pt>
    <dgm:pt modelId="{CB0B0D56-606A-43B1-AFE1-F69D2981B8C7}" type="parTrans" cxnId="{13CAE5A0-8EEA-4FFA-B54D-E9F68840102C}">
      <dgm:prSet/>
      <dgm:spPr/>
    </dgm:pt>
    <dgm:pt modelId="{D75AB262-0385-44DD-805E-3859256554A7}" type="sibTrans" cxnId="{13CAE5A0-8EEA-4FFA-B54D-E9F68840102C}">
      <dgm:prSet/>
      <dgm:spPr/>
    </dgm:pt>
    <dgm:pt modelId="{4815933C-B493-4388-B523-57DE2A0E4EE7}">
      <dgm:prSet phldr="0" custT="1"/>
      <dgm:spPr/>
      <dgm:t>
        <a:bodyPr/>
        <a:lstStyle/>
        <a:p>
          <a:pPr rtl="0"/>
          <a:r>
            <a:rPr lang="en-US" sz="2000" b="1">
              <a:solidFill>
                <a:schemeClr val="bg1"/>
              </a:solidFill>
              <a:latin typeface="Roboto"/>
              <a:ea typeface="Roboto"/>
              <a:cs typeface="Roboto"/>
            </a:rPr>
            <a:t> Fragmented implementation</a:t>
          </a:r>
        </a:p>
      </dgm:t>
    </dgm:pt>
    <dgm:pt modelId="{63F193D3-54FB-4F96-9A02-054BBC8FB723}" type="parTrans" cxnId="{3759D85E-9B83-4D7F-9CC3-E829D99B13E9}">
      <dgm:prSet/>
      <dgm:spPr/>
    </dgm:pt>
    <dgm:pt modelId="{C6903858-15DD-4CF2-8CA9-7A4543A8949B}" type="sibTrans" cxnId="{3759D85E-9B83-4D7F-9CC3-E829D99B13E9}">
      <dgm:prSet/>
      <dgm:spPr/>
    </dgm:pt>
    <dgm:pt modelId="{51FFAF60-9501-4880-8618-70FC663D2BAA}">
      <dgm:prSet phldr="0"/>
      <dgm:spPr/>
      <dgm:t>
        <a:bodyPr/>
        <a:lstStyle/>
        <a:p>
          <a:pPr rtl="0"/>
          <a:r>
            <a:rPr lang="en-US" sz="1400">
              <a:solidFill>
                <a:srgbClr val="294A64"/>
              </a:solidFill>
              <a:latin typeface="Roboto"/>
              <a:ea typeface="Roboto"/>
              <a:cs typeface="Roboto"/>
            </a:rPr>
            <a:t> lack of dedicated funding or legal mandates at national systems for subnational DRR action</a:t>
          </a:r>
          <a:endParaRPr lang="en-US" sz="1000">
            <a:latin typeface="Roboto"/>
            <a:ea typeface="Roboto"/>
            <a:cs typeface="Roboto"/>
          </a:endParaRPr>
        </a:p>
      </dgm:t>
    </dgm:pt>
    <dgm:pt modelId="{8706A5D2-E94E-4652-9911-B9DB3B87EAC0}" type="parTrans" cxnId="{1AEC47CA-96A0-4D69-A2AD-635845B4E4A3}">
      <dgm:prSet/>
      <dgm:spPr/>
    </dgm:pt>
    <dgm:pt modelId="{761976E7-9BCD-4B6A-A434-0FFC8778B69E}" type="sibTrans" cxnId="{1AEC47CA-96A0-4D69-A2AD-635845B4E4A3}">
      <dgm:prSet/>
      <dgm:spPr/>
    </dgm:pt>
    <dgm:pt modelId="{2AC60E30-9671-4C6D-9F3A-462CF430EB5B}">
      <dgm:prSet phldr="0"/>
      <dgm:spPr/>
      <dgm:t>
        <a:bodyPr/>
        <a:lstStyle/>
        <a:p>
          <a:pPr rtl="0"/>
          <a:r>
            <a:rPr lang="en-US" sz="1000">
              <a:latin typeface="Roboto"/>
              <a:ea typeface="Roboto"/>
              <a:cs typeface="Roboto"/>
            </a:rPr>
            <a:t> Local DRR efforts are often uncoordinated / disconnected from national strategies</a:t>
          </a:r>
        </a:p>
      </dgm:t>
    </dgm:pt>
    <dgm:pt modelId="{78CB1E66-53E5-4E73-AF04-0CD5B372A439}" type="parTrans" cxnId="{85929079-6844-48A6-ACD1-EBE6D8C93C01}">
      <dgm:prSet/>
      <dgm:spPr/>
    </dgm:pt>
    <dgm:pt modelId="{BA6C633E-3763-4CF0-9D29-C8E045281AAE}" type="sibTrans" cxnId="{85929079-6844-48A6-ACD1-EBE6D8C93C01}">
      <dgm:prSet/>
      <dgm:spPr/>
    </dgm:pt>
    <dgm:pt modelId="{2BE0FE5C-5C20-46D0-85B5-5B59B2191DF0}" type="pres">
      <dgm:prSet presAssocID="{CDB4AD7C-5B4F-4C8B-822F-E3D60DF52E24}" presName="linear" presStyleCnt="0">
        <dgm:presLayoutVars>
          <dgm:animLvl val="lvl"/>
          <dgm:resizeHandles val="exact"/>
        </dgm:presLayoutVars>
      </dgm:prSet>
      <dgm:spPr/>
    </dgm:pt>
    <dgm:pt modelId="{12DDB5AF-C9E3-4286-9773-BA7CCCAE02AC}" type="pres">
      <dgm:prSet presAssocID="{2FD68CB9-3627-4873-A28B-7E4539A5644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D143D24E-2958-4FAE-87E6-5B61B0E4D938}" type="pres">
      <dgm:prSet presAssocID="{2FD68CB9-3627-4873-A28B-7E4539A56441}" presName="childText" presStyleLbl="revTx" presStyleIdx="0" presStyleCnt="5">
        <dgm:presLayoutVars>
          <dgm:bulletEnabled val="1"/>
        </dgm:presLayoutVars>
      </dgm:prSet>
      <dgm:spPr/>
    </dgm:pt>
    <dgm:pt modelId="{D22A67EF-7FCA-4D3F-BE8E-271F582615E4}" type="pres">
      <dgm:prSet presAssocID="{398DD346-AAD6-45B0-986A-36686A027AF6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0736634-ABCD-4DAB-B14D-E3A980438F96}" type="pres">
      <dgm:prSet presAssocID="{398DD346-AAD6-45B0-986A-36686A027AF6}" presName="childText" presStyleLbl="revTx" presStyleIdx="1" presStyleCnt="5">
        <dgm:presLayoutVars>
          <dgm:bulletEnabled val="1"/>
        </dgm:presLayoutVars>
      </dgm:prSet>
      <dgm:spPr/>
    </dgm:pt>
    <dgm:pt modelId="{8273C826-A089-46E7-A7B0-CE22C971CEC2}" type="pres">
      <dgm:prSet presAssocID="{FA3A8DD5-E24D-4504-A12B-D6E7CC87F78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B323B6A-B639-4602-9542-9AC0BABB4614}" type="pres">
      <dgm:prSet presAssocID="{FA3A8DD5-E24D-4504-A12B-D6E7CC87F787}" presName="childText" presStyleLbl="revTx" presStyleIdx="2" presStyleCnt="5">
        <dgm:presLayoutVars>
          <dgm:bulletEnabled val="1"/>
        </dgm:presLayoutVars>
      </dgm:prSet>
      <dgm:spPr/>
    </dgm:pt>
    <dgm:pt modelId="{4A320492-21B2-4482-A325-06F829C01EB5}" type="pres">
      <dgm:prSet presAssocID="{F41884CE-D7B3-48B6-9300-3D7EF0705AB5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E161F85E-85FC-4775-B9F0-9B6B523BC12A}" type="pres">
      <dgm:prSet presAssocID="{F41884CE-D7B3-48B6-9300-3D7EF0705AB5}" presName="childText" presStyleLbl="revTx" presStyleIdx="3" presStyleCnt="5">
        <dgm:presLayoutVars>
          <dgm:bulletEnabled val="1"/>
        </dgm:presLayoutVars>
      </dgm:prSet>
      <dgm:spPr/>
    </dgm:pt>
    <dgm:pt modelId="{605C1062-D6D3-4665-9919-BC5C1899A886}" type="pres">
      <dgm:prSet presAssocID="{4815933C-B493-4388-B523-57DE2A0E4EE7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D3659BA7-13AF-41FC-87D9-D795F9C184F5}" type="pres">
      <dgm:prSet presAssocID="{4815933C-B493-4388-B523-57DE2A0E4EE7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06999701-7E40-4AEC-97EC-5F648E51B323}" type="presOf" srcId="{2FD68CB9-3627-4873-A28B-7E4539A56441}" destId="{12DDB5AF-C9E3-4286-9773-BA7CCCAE02AC}" srcOrd="0" destOrd="0" presId="urn:microsoft.com/office/officeart/2005/8/layout/vList2"/>
    <dgm:cxn modelId="{B1FDD21C-1D53-42CD-BA11-E51F73BC2EE2}" type="presOf" srcId="{45D6966E-0221-4BE3-B02A-2A5538E8FE7C}" destId="{80736634-ABCD-4DAB-B14D-E3A980438F96}" srcOrd="0" destOrd="0" presId="urn:microsoft.com/office/officeart/2005/8/layout/vList2"/>
    <dgm:cxn modelId="{4355E826-34E1-4004-9A6D-4A7ADF276306}" type="presOf" srcId="{2AC60E30-9671-4C6D-9F3A-462CF430EB5B}" destId="{D3659BA7-13AF-41FC-87D9-D795F9C184F5}" srcOrd="0" destOrd="0" presId="urn:microsoft.com/office/officeart/2005/8/layout/vList2"/>
    <dgm:cxn modelId="{978B1F3A-9D54-4674-A537-BFA211D24365}" type="presOf" srcId="{440117B8-649C-419D-8521-078853F1B943}" destId="{3B323B6A-B639-4602-9542-9AC0BABB4614}" srcOrd="0" destOrd="0" presId="urn:microsoft.com/office/officeart/2005/8/layout/vList2"/>
    <dgm:cxn modelId="{692DB43E-5665-4756-B62A-270AFECAB900}" type="presOf" srcId="{4815933C-B493-4388-B523-57DE2A0E4EE7}" destId="{605C1062-D6D3-4665-9919-BC5C1899A886}" srcOrd="0" destOrd="0" presId="urn:microsoft.com/office/officeart/2005/8/layout/vList2"/>
    <dgm:cxn modelId="{3759D85E-9B83-4D7F-9CC3-E829D99B13E9}" srcId="{CDB4AD7C-5B4F-4C8B-822F-E3D60DF52E24}" destId="{4815933C-B493-4388-B523-57DE2A0E4EE7}" srcOrd="4" destOrd="0" parTransId="{63F193D3-54FB-4F96-9A02-054BBC8FB723}" sibTransId="{C6903858-15DD-4CF2-8CA9-7A4543A8949B}"/>
    <dgm:cxn modelId="{67D8BE60-50A6-40FC-8E1C-863068F2A9B1}" type="presOf" srcId="{88FA0438-7873-4DE3-BE93-F5F5D6AE1EE8}" destId="{D143D24E-2958-4FAE-87E6-5B61B0E4D938}" srcOrd="0" destOrd="0" presId="urn:microsoft.com/office/officeart/2005/8/layout/vList2"/>
    <dgm:cxn modelId="{42B18941-D9D5-4F70-9FEF-29FA168E51AC}" type="presOf" srcId="{CDB4AD7C-5B4F-4C8B-822F-E3D60DF52E24}" destId="{2BE0FE5C-5C20-46D0-85B5-5B59B2191DF0}" srcOrd="0" destOrd="0" presId="urn:microsoft.com/office/officeart/2005/8/layout/vList2"/>
    <dgm:cxn modelId="{79CE6E6C-43DB-4AAB-9F7D-F00DD9B20787}" type="presOf" srcId="{398DD346-AAD6-45B0-986A-36686A027AF6}" destId="{D22A67EF-7FCA-4D3F-BE8E-271F582615E4}" srcOrd="0" destOrd="0" presId="urn:microsoft.com/office/officeart/2005/8/layout/vList2"/>
    <dgm:cxn modelId="{EFA5E454-CE62-4501-B51A-A7C4DAF6FBDD}" srcId="{CDB4AD7C-5B4F-4C8B-822F-E3D60DF52E24}" destId="{FA3A8DD5-E24D-4504-A12B-D6E7CC87F787}" srcOrd="2" destOrd="0" parTransId="{D4AF74C0-4FE3-4BFB-ACC0-AA805CF4F647}" sibTransId="{1BF79C6E-FEF2-4518-973A-693DF405DA69}"/>
    <dgm:cxn modelId="{85929079-6844-48A6-ACD1-EBE6D8C93C01}" srcId="{4815933C-B493-4388-B523-57DE2A0E4EE7}" destId="{2AC60E30-9671-4C6D-9F3A-462CF430EB5B}" srcOrd="0" destOrd="0" parTransId="{78CB1E66-53E5-4E73-AF04-0CD5B372A439}" sibTransId="{BA6C633E-3763-4CF0-9D29-C8E045281AAE}"/>
    <dgm:cxn modelId="{30CE8389-00A7-4F35-B7FE-9DF09EF0665B}" srcId="{CDB4AD7C-5B4F-4C8B-822F-E3D60DF52E24}" destId="{398DD346-AAD6-45B0-986A-36686A027AF6}" srcOrd="1" destOrd="0" parTransId="{059381F8-8824-44BA-A3CF-E628D408BEFD}" sibTransId="{5611686B-D8A3-40BE-A7A4-85521EA83B24}"/>
    <dgm:cxn modelId="{F247379D-BBF7-40B8-B034-90762474C185}" srcId="{CDB4AD7C-5B4F-4C8B-822F-E3D60DF52E24}" destId="{2FD68CB9-3627-4873-A28B-7E4539A56441}" srcOrd="0" destOrd="0" parTransId="{92F7ADEF-715A-4947-854A-D6DE63FF7E6C}" sibTransId="{8EAD5030-AF74-4028-8BBC-F60416335AA9}"/>
    <dgm:cxn modelId="{13CAE5A0-8EEA-4FFA-B54D-E9F68840102C}" srcId="{FA3A8DD5-E24D-4504-A12B-D6E7CC87F787}" destId="{440117B8-649C-419D-8521-078853F1B943}" srcOrd="0" destOrd="0" parTransId="{CB0B0D56-606A-43B1-AFE1-F69D2981B8C7}" sibTransId="{D75AB262-0385-44DD-805E-3859256554A7}"/>
    <dgm:cxn modelId="{A5BF4CA1-583E-4078-ABC4-1D37475566DE}" srcId="{398DD346-AAD6-45B0-986A-36686A027AF6}" destId="{45D6966E-0221-4BE3-B02A-2A5538E8FE7C}" srcOrd="0" destOrd="0" parTransId="{9A256785-E746-49B0-A2F4-FB7E4BAD14E5}" sibTransId="{67C0B122-6DD2-432E-853B-39DD447EDD15}"/>
    <dgm:cxn modelId="{CF3649A7-DCA1-45DB-A0F8-D770EAECD04C}" srcId="{2FD68CB9-3627-4873-A28B-7E4539A56441}" destId="{88FA0438-7873-4DE3-BE93-F5F5D6AE1EE8}" srcOrd="0" destOrd="0" parTransId="{4C619736-F630-4B31-A5CC-88FCDEB40DEA}" sibTransId="{8E6F2927-EC7B-4363-8385-AC2D86C0D621}"/>
    <dgm:cxn modelId="{1A986FA8-2C93-481A-8D28-6E1293DCDF6F}" type="presOf" srcId="{FA3A8DD5-E24D-4504-A12B-D6E7CC87F787}" destId="{8273C826-A089-46E7-A7B0-CE22C971CEC2}" srcOrd="0" destOrd="0" presId="urn:microsoft.com/office/officeart/2005/8/layout/vList2"/>
    <dgm:cxn modelId="{7EC268B6-71D2-4DFA-B947-F5F5BCFB3D49}" type="presOf" srcId="{F41884CE-D7B3-48B6-9300-3D7EF0705AB5}" destId="{4A320492-21B2-4482-A325-06F829C01EB5}" srcOrd="0" destOrd="0" presId="urn:microsoft.com/office/officeart/2005/8/layout/vList2"/>
    <dgm:cxn modelId="{1AEC47CA-96A0-4D69-A2AD-635845B4E4A3}" srcId="{F41884CE-D7B3-48B6-9300-3D7EF0705AB5}" destId="{51FFAF60-9501-4880-8618-70FC663D2BAA}" srcOrd="0" destOrd="0" parTransId="{8706A5D2-E94E-4652-9911-B9DB3B87EAC0}" sibTransId="{761976E7-9BCD-4B6A-A434-0FFC8778B69E}"/>
    <dgm:cxn modelId="{98EEE9D1-DC1C-4C14-AE95-B94A8A9737AF}" type="presOf" srcId="{51FFAF60-9501-4880-8618-70FC663D2BAA}" destId="{E161F85E-85FC-4775-B9F0-9B6B523BC12A}" srcOrd="0" destOrd="0" presId="urn:microsoft.com/office/officeart/2005/8/layout/vList2"/>
    <dgm:cxn modelId="{D9C350FF-8BAD-4519-B017-D7DF0B509578}" srcId="{CDB4AD7C-5B4F-4C8B-822F-E3D60DF52E24}" destId="{F41884CE-D7B3-48B6-9300-3D7EF0705AB5}" srcOrd="3" destOrd="0" parTransId="{EABB4064-0357-4C55-BEA6-8C1FAE664CB8}" sibTransId="{AA5CCB97-53F1-46CD-984B-47B6A2139822}"/>
    <dgm:cxn modelId="{2C629EFB-43C4-4DAD-AAC4-B8BC5574F1EF}" type="presParOf" srcId="{2BE0FE5C-5C20-46D0-85B5-5B59B2191DF0}" destId="{12DDB5AF-C9E3-4286-9773-BA7CCCAE02AC}" srcOrd="0" destOrd="0" presId="urn:microsoft.com/office/officeart/2005/8/layout/vList2"/>
    <dgm:cxn modelId="{133E43FF-2B56-4C20-A4F7-55943005B717}" type="presParOf" srcId="{2BE0FE5C-5C20-46D0-85B5-5B59B2191DF0}" destId="{D143D24E-2958-4FAE-87E6-5B61B0E4D938}" srcOrd="1" destOrd="0" presId="urn:microsoft.com/office/officeart/2005/8/layout/vList2"/>
    <dgm:cxn modelId="{C7368B56-6D32-4D54-9652-B1C6F418FECA}" type="presParOf" srcId="{2BE0FE5C-5C20-46D0-85B5-5B59B2191DF0}" destId="{D22A67EF-7FCA-4D3F-BE8E-271F582615E4}" srcOrd="2" destOrd="0" presId="urn:microsoft.com/office/officeart/2005/8/layout/vList2"/>
    <dgm:cxn modelId="{4DF68FF8-8F7A-41D7-8198-EC47DD377F00}" type="presParOf" srcId="{2BE0FE5C-5C20-46D0-85B5-5B59B2191DF0}" destId="{80736634-ABCD-4DAB-B14D-E3A980438F96}" srcOrd="3" destOrd="0" presId="urn:microsoft.com/office/officeart/2005/8/layout/vList2"/>
    <dgm:cxn modelId="{71183B94-7022-4C57-BA67-41062753B98F}" type="presParOf" srcId="{2BE0FE5C-5C20-46D0-85B5-5B59B2191DF0}" destId="{8273C826-A089-46E7-A7B0-CE22C971CEC2}" srcOrd="4" destOrd="0" presId="urn:microsoft.com/office/officeart/2005/8/layout/vList2"/>
    <dgm:cxn modelId="{7A485C78-3DA2-45AC-8F0D-63194844019C}" type="presParOf" srcId="{2BE0FE5C-5C20-46D0-85B5-5B59B2191DF0}" destId="{3B323B6A-B639-4602-9542-9AC0BABB4614}" srcOrd="5" destOrd="0" presId="urn:microsoft.com/office/officeart/2005/8/layout/vList2"/>
    <dgm:cxn modelId="{DB09A6EE-B81D-4A9D-8369-0CED6F519EB2}" type="presParOf" srcId="{2BE0FE5C-5C20-46D0-85B5-5B59B2191DF0}" destId="{4A320492-21B2-4482-A325-06F829C01EB5}" srcOrd="6" destOrd="0" presId="urn:microsoft.com/office/officeart/2005/8/layout/vList2"/>
    <dgm:cxn modelId="{A36E17AA-6F55-47E9-8E9E-14671757B0F5}" type="presParOf" srcId="{2BE0FE5C-5C20-46D0-85B5-5B59B2191DF0}" destId="{E161F85E-85FC-4775-B9F0-9B6B523BC12A}" srcOrd="7" destOrd="0" presId="urn:microsoft.com/office/officeart/2005/8/layout/vList2"/>
    <dgm:cxn modelId="{0E5A09E0-60DC-4C30-9CE1-EF27CF20E7C2}" type="presParOf" srcId="{2BE0FE5C-5C20-46D0-85B5-5B59B2191DF0}" destId="{605C1062-D6D3-4665-9919-BC5C1899A886}" srcOrd="8" destOrd="0" presId="urn:microsoft.com/office/officeart/2005/8/layout/vList2"/>
    <dgm:cxn modelId="{646D33C0-8FD7-4FBD-BA52-9EC844E1E681}" type="presParOf" srcId="{2BE0FE5C-5C20-46D0-85B5-5B59B2191DF0}" destId="{D3659BA7-13AF-41FC-87D9-D795F9C184F5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17DF30-DBAD-4D51-90D8-523BAC0D20BA}" type="doc">
      <dgm:prSet loTypeId="urn:microsoft.com/office/officeart/2005/8/layout/cycle3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1683819-1826-4694-B54E-1F1194E8B6D1}">
      <dgm:prSet phldrT="[Text]"/>
      <dgm:spPr/>
      <dgm:t>
        <a:bodyPr/>
        <a:lstStyle/>
        <a:p>
          <a:r>
            <a:rPr lang="en-US" b="1"/>
            <a:t>Understand Risk</a:t>
          </a:r>
        </a:p>
      </dgm:t>
    </dgm:pt>
    <dgm:pt modelId="{AE04804A-0883-45A5-BEB4-2C5F62C12D76}" type="parTrans" cxnId="{6ABB43DB-75B9-4919-9C07-CD87EC6546C9}">
      <dgm:prSet/>
      <dgm:spPr/>
      <dgm:t>
        <a:bodyPr/>
        <a:lstStyle/>
        <a:p>
          <a:endParaRPr lang="en-US"/>
        </a:p>
      </dgm:t>
    </dgm:pt>
    <dgm:pt modelId="{A215F54D-4D33-4846-9DE6-6FF09CE2DF1E}" type="sibTrans" cxnId="{6ABB43DB-75B9-4919-9C07-CD87EC6546C9}">
      <dgm:prSet/>
      <dgm:spPr/>
      <dgm:t>
        <a:bodyPr/>
        <a:lstStyle/>
        <a:p>
          <a:endParaRPr lang="en-US"/>
        </a:p>
      </dgm:t>
    </dgm:pt>
    <dgm:pt modelId="{93DCEC7F-1671-4158-B05F-088231E31C2E}">
      <dgm:prSet phldrT="[Text]"/>
      <dgm:spPr/>
      <dgm:t>
        <a:bodyPr/>
        <a:lstStyle/>
        <a:p>
          <a:r>
            <a:rPr lang="en-US" b="1"/>
            <a:t>Integrate Plans</a:t>
          </a:r>
        </a:p>
      </dgm:t>
    </dgm:pt>
    <dgm:pt modelId="{FBE839DB-4DEE-4C8A-BA90-36709C21634C}" type="parTrans" cxnId="{97C78A31-6932-401E-A234-7AEE8F6FA321}">
      <dgm:prSet/>
      <dgm:spPr/>
      <dgm:t>
        <a:bodyPr/>
        <a:lstStyle/>
        <a:p>
          <a:endParaRPr lang="en-US"/>
        </a:p>
      </dgm:t>
    </dgm:pt>
    <dgm:pt modelId="{2B138422-5957-4EA8-B42D-57680FDDE3E2}" type="sibTrans" cxnId="{97C78A31-6932-401E-A234-7AEE8F6FA321}">
      <dgm:prSet/>
      <dgm:spPr/>
      <dgm:t>
        <a:bodyPr/>
        <a:lstStyle/>
        <a:p>
          <a:endParaRPr lang="en-US"/>
        </a:p>
      </dgm:t>
    </dgm:pt>
    <dgm:pt modelId="{66E7E08E-C02F-4B9B-B555-4E49DF7C4676}">
      <dgm:prSet phldrT="[Text]"/>
      <dgm:spPr/>
      <dgm:t>
        <a:bodyPr/>
        <a:lstStyle/>
        <a:p>
          <a:pPr rtl="0"/>
          <a:r>
            <a:rPr lang="en-US" b="0">
              <a:latin typeface="Roboto Black"/>
              <a:ea typeface="ＭＳ Ｐゴシック"/>
              <a:cs typeface="Arial"/>
            </a:rPr>
            <a:t>Invest</a:t>
          </a:r>
          <a:r>
            <a:rPr lang="en-US" b="0"/>
            <a:t> </a:t>
          </a:r>
          <a:r>
            <a:rPr lang="en-US" b="0">
              <a:latin typeface="Roboto Black"/>
              <a:ea typeface="ＭＳ Ｐゴシック"/>
              <a:cs typeface="Arial"/>
            </a:rPr>
            <a:t>in Resilience</a:t>
          </a:r>
          <a:endParaRPr lang="en-US" b="0"/>
        </a:p>
      </dgm:t>
    </dgm:pt>
    <dgm:pt modelId="{1DE3202C-E5A6-4E15-8703-24DDB3EC99CB}" type="parTrans" cxnId="{C77C4A05-ABEC-4B55-B870-3B0F0405B582}">
      <dgm:prSet/>
      <dgm:spPr/>
      <dgm:t>
        <a:bodyPr/>
        <a:lstStyle/>
        <a:p>
          <a:endParaRPr lang="en-US"/>
        </a:p>
      </dgm:t>
    </dgm:pt>
    <dgm:pt modelId="{4B05A1EC-4B92-470F-890A-C841D53B693A}" type="sibTrans" cxnId="{C77C4A05-ABEC-4B55-B870-3B0F0405B582}">
      <dgm:prSet/>
      <dgm:spPr/>
      <dgm:t>
        <a:bodyPr/>
        <a:lstStyle/>
        <a:p>
          <a:endParaRPr lang="en-US"/>
        </a:p>
      </dgm:t>
    </dgm:pt>
    <dgm:pt modelId="{64D7C637-8D70-4031-B8C7-C694046E38BE}">
      <dgm:prSet phldrT="[Text]"/>
      <dgm:spPr/>
      <dgm:t>
        <a:bodyPr/>
        <a:lstStyle/>
        <a:p>
          <a:r>
            <a:rPr lang="en-US" b="1"/>
            <a:t>Engage Communities</a:t>
          </a:r>
        </a:p>
      </dgm:t>
    </dgm:pt>
    <dgm:pt modelId="{E4F0F8B1-0EBA-4AA4-AD61-5F908BF5C57F}" type="parTrans" cxnId="{3C00D6D8-D781-4C4E-89FE-3ECDD19C019D}">
      <dgm:prSet/>
      <dgm:spPr/>
      <dgm:t>
        <a:bodyPr/>
        <a:lstStyle/>
        <a:p>
          <a:endParaRPr lang="en-US"/>
        </a:p>
      </dgm:t>
    </dgm:pt>
    <dgm:pt modelId="{A689BB2D-A16C-4B1B-8877-2E9ACDEBA2FF}" type="sibTrans" cxnId="{3C00D6D8-D781-4C4E-89FE-3ECDD19C019D}">
      <dgm:prSet/>
      <dgm:spPr/>
      <dgm:t>
        <a:bodyPr/>
        <a:lstStyle/>
        <a:p>
          <a:endParaRPr lang="en-US"/>
        </a:p>
      </dgm:t>
    </dgm:pt>
    <dgm:pt modelId="{C6B71BD9-DEAB-4832-A5A9-68D3235DD6F5}">
      <dgm:prSet phldrT="[Text]"/>
      <dgm:spPr/>
      <dgm:t>
        <a:bodyPr/>
        <a:lstStyle/>
        <a:p>
          <a:r>
            <a:rPr lang="en-US" b="1"/>
            <a:t>Collaborate &amp; Learn</a:t>
          </a:r>
        </a:p>
      </dgm:t>
    </dgm:pt>
    <dgm:pt modelId="{F15F8969-12B9-414C-8114-9803C277F790}" type="parTrans" cxnId="{CE859FC3-57D8-4268-972D-3F75B04DA369}">
      <dgm:prSet/>
      <dgm:spPr/>
      <dgm:t>
        <a:bodyPr/>
        <a:lstStyle/>
        <a:p>
          <a:endParaRPr lang="en-US"/>
        </a:p>
      </dgm:t>
    </dgm:pt>
    <dgm:pt modelId="{F85DE736-49D4-47AA-8314-E4CC6C8A3BC2}" type="sibTrans" cxnId="{CE859FC3-57D8-4268-972D-3F75B04DA369}">
      <dgm:prSet/>
      <dgm:spPr/>
      <dgm:t>
        <a:bodyPr/>
        <a:lstStyle/>
        <a:p>
          <a:endParaRPr lang="en-US"/>
        </a:p>
      </dgm:t>
    </dgm:pt>
    <dgm:pt modelId="{4936434B-2DD9-4204-8880-CFFE325B41A6}" type="pres">
      <dgm:prSet presAssocID="{1717DF30-DBAD-4D51-90D8-523BAC0D20BA}" presName="Name0" presStyleCnt="0">
        <dgm:presLayoutVars>
          <dgm:dir/>
          <dgm:resizeHandles val="exact"/>
        </dgm:presLayoutVars>
      </dgm:prSet>
      <dgm:spPr/>
    </dgm:pt>
    <dgm:pt modelId="{FE4AC681-2BF2-4022-837A-2703FFF49A3E}" type="pres">
      <dgm:prSet presAssocID="{1717DF30-DBAD-4D51-90D8-523BAC0D20BA}" presName="cycle" presStyleCnt="0"/>
      <dgm:spPr/>
    </dgm:pt>
    <dgm:pt modelId="{4ABAEFF7-23DC-4752-821D-D9C38AEC248E}" type="pres">
      <dgm:prSet presAssocID="{71683819-1826-4694-B54E-1F1194E8B6D1}" presName="nodeFirstNode" presStyleLbl="node1" presStyleIdx="0" presStyleCnt="5">
        <dgm:presLayoutVars>
          <dgm:bulletEnabled val="1"/>
        </dgm:presLayoutVars>
      </dgm:prSet>
      <dgm:spPr/>
    </dgm:pt>
    <dgm:pt modelId="{1C87BB53-B96E-452F-BC0F-7CC523768E75}" type="pres">
      <dgm:prSet presAssocID="{A215F54D-4D33-4846-9DE6-6FF09CE2DF1E}" presName="sibTransFirstNode" presStyleLbl="bgShp" presStyleIdx="0" presStyleCnt="1"/>
      <dgm:spPr/>
    </dgm:pt>
    <dgm:pt modelId="{C0CA14D4-9621-40E4-A0F2-498FC17BEBAE}" type="pres">
      <dgm:prSet presAssocID="{93DCEC7F-1671-4158-B05F-088231E31C2E}" presName="nodeFollowingNodes" presStyleLbl="node1" presStyleIdx="1" presStyleCnt="5">
        <dgm:presLayoutVars>
          <dgm:bulletEnabled val="1"/>
        </dgm:presLayoutVars>
      </dgm:prSet>
      <dgm:spPr/>
    </dgm:pt>
    <dgm:pt modelId="{4A3B10BD-E335-4E7D-978E-BE6F249B8001}" type="pres">
      <dgm:prSet presAssocID="{66E7E08E-C02F-4B9B-B555-4E49DF7C4676}" presName="nodeFollowingNodes" presStyleLbl="node1" presStyleIdx="2" presStyleCnt="5" custRadScaleRad="107830" custRadScaleInc="-30313">
        <dgm:presLayoutVars>
          <dgm:bulletEnabled val="1"/>
        </dgm:presLayoutVars>
      </dgm:prSet>
      <dgm:spPr/>
    </dgm:pt>
    <dgm:pt modelId="{7A020ED0-373A-4DC2-9FCD-E8AB13E80056}" type="pres">
      <dgm:prSet presAssocID="{64D7C637-8D70-4031-B8C7-C694046E38BE}" presName="nodeFollowingNodes" presStyleLbl="node1" presStyleIdx="3" presStyleCnt="5" custRadScaleRad="106150" custRadScaleInc="30630">
        <dgm:presLayoutVars>
          <dgm:bulletEnabled val="1"/>
        </dgm:presLayoutVars>
      </dgm:prSet>
      <dgm:spPr/>
    </dgm:pt>
    <dgm:pt modelId="{580674D4-8997-419E-AB39-49207B84C129}" type="pres">
      <dgm:prSet presAssocID="{C6B71BD9-DEAB-4832-A5A9-68D3235DD6F5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C77C4A05-ABEC-4B55-B870-3B0F0405B582}" srcId="{1717DF30-DBAD-4D51-90D8-523BAC0D20BA}" destId="{66E7E08E-C02F-4B9B-B555-4E49DF7C4676}" srcOrd="2" destOrd="0" parTransId="{1DE3202C-E5A6-4E15-8703-24DDB3EC99CB}" sibTransId="{4B05A1EC-4B92-470F-890A-C841D53B693A}"/>
    <dgm:cxn modelId="{E1372E0E-9F3C-4E6B-803F-ACE9B469F724}" type="presOf" srcId="{A215F54D-4D33-4846-9DE6-6FF09CE2DF1E}" destId="{1C87BB53-B96E-452F-BC0F-7CC523768E75}" srcOrd="0" destOrd="0" presId="urn:microsoft.com/office/officeart/2005/8/layout/cycle3"/>
    <dgm:cxn modelId="{97C78A31-6932-401E-A234-7AEE8F6FA321}" srcId="{1717DF30-DBAD-4D51-90D8-523BAC0D20BA}" destId="{93DCEC7F-1671-4158-B05F-088231E31C2E}" srcOrd="1" destOrd="0" parTransId="{FBE839DB-4DEE-4C8A-BA90-36709C21634C}" sibTransId="{2B138422-5957-4EA8-B42D-57680FDDE3E2}"/>
    <dgm:cxn modelId="{D41CC058-AAA0-435D-BB98-BA01AEF9FD59}" type="presOf" srcId="{71683819-1826-4694-B54E-1F1194E8B6D1}" destId="{4ABAEFF7-23DC-4752-821D-D9C38AEC248E}" srcOrd="0" destOrd="0" presId="urn:microsoft.com/office/officeart/2005/8/layout/cycle3"/>
    <dgm:cxn modelId="{53E64282-EF61-40D5-BF0A-21716FD2492A}" type="presOf" srcId="{66E7E08E-C02F-4B9B-B555-4E49DF7C4676}" destId="{4A3B10BD-E335-4E7D-978E-BE6F249B8001}" srcOrd="0" destOrd="0" presId="urn:microsoft.com/office/officeart/2005/8/layout/cycle3"/>
    <dgm:cxn modelId="{230A639C-E2C1-47F4-AA37-E0ED9BDD0CDD}" type="presOf" srcId="{93DCEC7F-1671-4158-B05F-088231E31C2E}" destId="{C0CA14D4-9621-40E4-A0F2-498FC17BEBAE}" srcOrd="0" destOrd="0" presId="urn:microsoft.com/office/officeart/2005/8/layout/cycle3"/>
    <dgm:cxn modelId="{ABF373A2-C6E1-4303-8197-3ABD0E6EECA5}" type="presOf" srcId="{C6B71BD9-DEAB-4832-A5A9-68D3235DD6F5}" destId="{580674D4-8997-419E-AB39-49207B84C129}" srcOrd="0" destOrd="0" presId="urn:microsoft.com/office/officeart/2005/8/layout/cycle3"/>
    <dgm:cxn modelId="{820C6BAC-9653-44AE-8D7E-1198F28C1FC1}" type="presOf" srcId="{64D7C637-8D70-4031-B8C7-C694046E38BE}" destId="{7A020ED0-373A-4DC2-9FCD-E8AB13E80056}" srcOrd="0" destOrd="0" presId="urn:microsoft.com/office/officeart/2005/8/layout/cycle3"/>
    <dgm:cxn modelId="{CE859FC3-57D8-4268-972D-3F75B04DA369}" srcId="{1717DF30-DBAD-4D51-90D8-523BAC0D20BA}" destId="{C6B71BD9-DEAB-4832-A5A9-68D3235DD6F5}" srcOrd="4" destOrd="0" parTransId="{F15F8969-12B9-414C-8114-9803C277F790}" sibTransId="{F85DE736-49D4-47AA-8314-E4CC6C8A3BC2}"/>
    <dgm:cxn modelId="{3C00D6D8-D781-4C4E-89FE-3ECDD19C019D}" srcId="{1717DF30-DBAD-4D51-90D8-523BAC0D20BA}" destId="{64D7C637-8D70-4031-B8C7-C694046E38BE}" srcOrd="3" destOrd="0" parTransId="{E4F0F8B1-0EBA-4AA4-AD61-5F908BF5C57F}" sibTransId="{A689BB2D-A16C-4B1B-8877-2E9ACDEBA2FF}"/>
    <dgm:cxn modelId="{6ABB43DB-75B9-4919-9C07-CD87EC6546C9}" srcId="{1717DF30-DBAD-4D51-90D8-523BAC0D20BA}" destId="{71683819-1826-4694-B54E-1F1194E8B6D1}" srcOrd="0" destOrd="0" parTransId="{AE04804A-0883-45A5-BEB4-2C5F62C12D76}" sibTransId="{A215F54D-4D33-4846-9DE6-6FF09CE2DF1E}"/>
    <dgm:cxn modelId="{1A0B6CE3-0729-4AE9-A026-9BACE300369F}" type="presOf" srcId="{1717DF30-DBAD-4D51-90D8-523BAC0D20BA}" destId="{4936434B-2DD9-4204-8880-CFFE325B41A6}" srcOrd="0" destOrd="0" presId="urn:microsoft.com/office/officeart/2005/8/layout/cycle3"/>
    <dgm:cxn modelId="{0B13CAD5-F4AB-40EF-B9D9-928E2FA4EAF2}" type="presParOf" srcId="{4936434B-2DD9-4204-8880-CFFE325B41A6}" destId="{FE4AC681-2BF2-4022-837A-2703FFF49A3E}" srcOrd="0" destOrd="0" presId="urn:microsoft.com/office/officeart/2005/8/layout/cycle3"/>
    <dgm:cxn modelId="{58D56753-C112-4750-9AC6-EF50D450BBBD}" type="presParOf" srcId="{FE4AC681-2BF2-4022-837A-2703FFF49A3E}" destId="{4ABAEFF7-23DC-4752-821D-D9C38AEC248E}" srcOrd="0" destOrd="0" presId="urn:microsoft.com/office/officeart/2005/8/layout/cycle3"/>
    <dgm:cxn modelId="{4936E027-2E7B-4996-B48D-B8D6164C1DCD}" type="presParOf" srcId="{FE4AC681-2BF2-4022-837A-2703FFF49A3E}" destId="{1C87BB53-B96E-452F-BC0F-7CC523768E75}" srcOrd="1" destOrd="0" presId="urn:microsoft.com/office/officeart/2005/8/layout/cycle3"/>
    <dgm:cxn modelId="{47D2E729-B16F-46AC-92F1-EBD0C71A481B}" type="presParOf" srcId="{FE4AC681-2BF2-4022-837A-2703FFF49A3E}" destId="{C0CA14D4-9621-40E4-A0F2-498FC17BEBAE}" srcOrd="2" destOrd="0" presId="urn:microsoft.com/office/officeart/2005/8/layout/cycle3"/>
    <dgm:cxn modelId="{FC8FD3FB-BEBE-4503-997D-441C835DC06C}" type="presParOf" srcId="{FE4AC681-2BF2-4022-837A-2703FFF49A3E}" destId="{4A3B10BD-E335-4E7D-978E-BE6F249B8001}" srcOrd="3" destOrd="0" presId="urn:microsoft.com/office/officeart/2005/8/layout/cycle3"/>
    <dgm:cxn modelId="{0CD86910-194F-40F7-8EB5-F4A15D9B1655}" type="presParOf" srcId="{FE4AC681-2BF2-4022-837A-2703FFF49A3E}" destId="{7A020ED0-373A-4DC2-9FCD-E8AB13E80056}" srcOrd="4" destOrd="0" presId="urn:microsoft.com/office/officeart/2005/8/layout/cycle3"/>
    <dgm:cxn modelId="{9DC94C9D-9587-4BB1-A607-CA99AB4C0D9F}" type="presParOf" srcId="{FE4AC681-2BF2-4022-837A-2703FFF49A3E}" destId="{580674D4-8997-419E-AB39-49207B84C129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DB5AF-C9E3-4286-9773-BA7CCCAE02AC}">
      <dsp:nvSpPr>
        <dsp:cNvPr id="0" name=""/>
        <dsp:cNvSpPr/>
      </dsp:nvSpPr>
      <dsp:spPr>
        <a:xfrm>
          <a:off x="0" y="20122"/>
          <a:ext cx="1008184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>
              <a:latin typeface="Roboto Black"/>
              <a:ea typeface="ＭＳ Ｐゴシック"/>
              <a:cs typeface="Arial"/>
            </a:rPr>
            <a:t> Limited local capacity</a:t>
          </a:r>
          <a:endParaRPr lang="en-US" sz="2200" kern="1200"/>
        </a:p>
      </dsp:txBody>
      <dsp:txXfrm>
        <a:off x="25759" y="45881"/>
        <a:ext cx="10030327" cy="476152"/>
      </dsp:txXfrm>
    </dsp:sp>
    <dsp:sp modelId="{D143D24E-2958-4FAE-87E6-5B61B0E4D938}">
      <dsp:nvSpPr>
        <dsp:cNvPr id="0" name=""/>
        <dsp:cNvSpPr/>
      </dsp:nvSpPr>
      <dsp:spPr>
        <a:xfrm>
          <a:off x="0" y="547792"/>
          <a:ext cx="1008184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99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solidFill>
                <a:srgbClr val="294A64"/>
              </a:solidFill>
              <a:latin typeface="Roboto"/>
              <a:ea typeface="Roboto"/>
              <a:cs typeface="Roboto"/>
            </a:rPr>
            <a:t> Lack of the technical, financial, and human resources to implement DRR effectively</a:t>
          </a:r>
          <a:endParaRPr lang="en-US" sz="1700" kern="1200"/>
        </a:p>
      </dsp:txBody>
      <dsp:txXfrm>
        <a:off x="0" y="547792"/>
        <a:ext cx="10081845" cy="364320"/>
      </dsp:txXfrm>
    </dsp:sp>
    <dsp:sp modelId="{D22A67EF-7FCA-4D3F-BE8E-271F582615E4}">
      <dsp:nvSpPr>
        <dsp:cNvPr id="0" name=""/>
        <dsp:cNvSpPr/>
      </dsp:nvSpPr>
      <dsp:spPr>
        <a:xfrm>
          <a:off x="0" y="912112"/>
          <a:ext cx="1008184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  <a:latin typeface="Roboto"/>
              <a:ea typeface="Roboto"/>
              <a:cs typeface="Roboto"/>
            </a:rPr>
            <a:t> Weak local risk data &amp; analysis</a:t>
          </a:r>
          <a:endParaRPr lang="en-US" sz="2000" b="1" kern="1200">
            <a:solidFill>
              <a:schemeClr val="bg1"/>
            </a:solidFill>
          </a:endParaRPr>
        </a:p>
      </dsp:txBody>
      <dsp:txXfrm>
        <a:off x="25759" y="937871"/>
        <a:ext cx="10030327" cy="476152"/>
      </dsp:txXfrm>
    </dsp:sp>
    <dsp:sp modelId="{80736634-ABCD-4DAB-B14D-E3A980438F96}">
      <dsp:nvSpPr>
        <dsp:cNvPr id="0" name=""/>
        <dsp:cNvSpPr/>
      </dsp:nvSpPr>
      <dsp:spPr>
        <a:xfrm>
          <a:off x="0" y="1439782"/>
          <a:ext cx="1008184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99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solidFill>
                <a:srgbClr val="294A64"/>
              </a:solidFill>
              <a:latin typeface="Roboto"/>
              <a:ea typeface="Roboto"/>
              <a:cs typeface="Roboto"/>
            </a:rPr>
            <a:t> Insufficient local-level risk baselines, disaggregated data and multi-hazard understanding of risk</a:t>
          </a:r>
          <a:endParaRPr lang="en-US" sz="1700" kern="1200">
            <a:latin typeface="Roboto Black"/>
            <a:ea typeface="ＭＳ Ｐゴシック"/>
            <a:cs typeface="Arial"/>
          </a:endParaRPr>
        </a:p>
      </dsp:txBody>
      <dsp:txXfrm>
        <a:off x="0" y="1439782"/>
        <a:ext cx="10081845" cy="364320"/>
      </dsp:txXfrm>
    </dsp:sp>
    <dsp:sp modelId="{8273C826-A089-46E7-A7B0-CE22C971CEC2}">
      <dsp:nvSpPr>
        <dsp:cNvPr id="0" name=""/>
        <dsp:cNvSpPr/>
      </dsp:nvSpPr>
      <dsp:spPr>
        <a:xfrm>
          <a:off x="0" y="1804102"/>
          <a:ext cx="1008184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solidFill>
                <a:schemeClr val="bg1"/>
              </a:solidFill>
              <a:latin typeface="Roboto"/>
              <a:ea typeface="Roboto"/>
              <a:cs typeface="Roboto"/>
            </a:rPr>
            <a:t> Inadequate inclusion and participation</a:t>
          </a:r>
          <a:endParaRPr lang="en-US" sz="2200" b="1" kern="1200">
            <a:solidFill>
              <a:schemeClr val="bg1"/>
            </a:solidFill>
          </a:endParaRPr>
        </a:p>
      </dsp:txBody>
      <dsp:txXfrm>
        <a:off x="25759" y="1829861"/>
        <a:ext cx="10030327" cy="476152"/>
      </dsp:txXfrm>
    </dsp:sp>
    <dsp:sp modelId="{3B323B6A-B639-4602-9542-9AC0BABB4614}">
      <dsp:nvSpPr>
        <dsp:cNvPr id="0" name=""/>
        <dsp:cNvSpPr/>
      </dsp:nvSpPr>
      <dsp:spPr>
        <a:xfrm>
          <a:off x="0" y="2331772"/>
          <a:ext cx="1008184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99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Roboto"/>
              <a:ea typeface="Roboto"/>
              <a:cs typeface="Roboto"/>
            </a:rPr>
            <a:t> Local voices in the DRR planning, esp. women, youth, and Indigenous communities</a:t>
          </a:r>
        </a:p>
      </dsp:txBody>
      <dsp:txXfrm>
        <a:off x="0" y="2331772"/>
        <a:ext cx="10081845" cy="364320"/>
      </dsp:txXfrm>
    </dsp:sp>
    <dsp:sp modelId="{4A320492-21B2-4482-A325-06F829C01EB5}">
      <dsp:nvSpPr>
        <dsp:cNvPr id="0" name=""/>
        <dsp:cNvSpPr/>
      </dsp:nvSpPr>
      <dsp:spPr>
        <a:xfrm>
          <a:off x="0" y="2696092"/>
          <a:ext cx="1008184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  <a:latin typeface="Roboto"/>
              <a:ea typeface="Roboto"/>
              <a:cs typeface="Roboto"/>
            </a:rPr>
            <a:t> Lack of financing and policy support for locally-led DRR</a:t>
          </a:r>
        </a:p>
      </dsp:txBody>
      <dsp:txXfrm>
        <a:off x="25759" y="2721851"/>
        <a:ext cx="10030327" cy="476152"/>
      </dsp:txXfrm>
    </dsp:sp>
    <dsp:sp modelId="{E161F85E-85FC-4775-B9F0-9B6B523BC12A}">
      <dsp:nvSpPr>
        <dsp:cNvPr id="0" name=""/>
        <dsp:cNvSpPr/>
      </dsp:nvSpPr>
      <dsp:spPr>
        <a:xfrm>
          <a:off x="0" y="3223762"/>
          <a:ext cx="1008184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99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solidFill>
                <a:srgbClr val="294A64"/>
              </a:solidFill>
              <a:latin typeface="Roboto"/>
              <a:ea typeface="Roboto"/>
              <a:cs typeface="Roboto"/>
            </a:rPr>
            <a:t> lack of dedicated funding or legal mandates at national systems for subnational DRR action</a:t>
          </a:r>
          <a:endParaRPr lang="en-US" sz="1700" kern="1200">
            <a:latin typeface="Roboto"/>
            <a:ea typeface="Roboto"/>
            <a:cs typeface="Roboto"/>
          </a:endParaRPr>
        </a:p>
      </dsp:txBody>
      <dsp:txXfrm>
        <a:off x="0" y="3223762"/>
        <a:ext cx="10081845" cy="364320"/>
      </dsp:txXfrm>
    </dsp:sp>
    <dsp:sp modelId="{605C1062-D6D3-4665-9919-BC5C1899A886}">
      <dsp:nvSpPr>
        <dsp:cNvPr id="0" name=""/>
        <dsp:cNvSpPr/>
      </dsp:nvSpPr>
      <dsp:spPr>
        <a:xfrm>
          <a:off x="0" y="3588082"/>
          <a:ext cx="10081845" cy="527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>
              <a:solidFill>
                <a:schemeClr val="bg1"/>
              </a:solidFill>
              <a:latin typeface="Roboto"/>
              <a:ea typeface="Roboto"/>
              <a:cs typeface="Roboto"/>
            </a:rPr>
            <a:t> Fragmented implementation</a:t>
          </a:r>
        </a:p>
      </dsp:txBody>
      <dsp:txXfrm>
        <a:off x="25759" y="3613841"/>
        <a:ext cx="10030327" cy="476152"/>
      </dsp:txXfrm>
    </dsp:sp>
    <dsp:sp modelId="{D3659BA7-13AF-41FC-87D9-D795F9C184F5}">
      <dsp:nvSpPr>
        <dsp:cNvPr id="0" name=""/>
        <dsp:cNvSpPr/>
      </dsp:nvSpPr>
      <dsp:spPr>
        <a:xfrm>
          <a:off x="0" y="4115752"/>
          <a:ext cx="10081845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0099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>
              <a:latin typeface="Roboto"/>
              <a:ea typeface="Roboto"/>
              <a:cs typeface="Roboto"/>
            </a:rPr>
            <a:t> Local DRR efforts are often uncoordinated / disconnected from national strategies</a:t>
          </a:r>
        </a:p>
      </dsp:txBody>
      <dsp:txXfrm>
        <a:off x="0" y="4115752"/>
        <a:ext cx="10081845" cy="364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87BB53-B96E-452F-BC0F-7CC523768E75}">
      <dsp:nvSpPr>
        <dsp:cNvPr id="0" name=""/>
        <dsp:cNvSpPr/>
      </dsp:nvSpPr>
      <dsp:spPr>
        <a:xfrm>
          <a:off x="1628917" y="-29437"/>
          <a:ext cx="4818976" cy="4818976"/>
        </a:xfrm>
        <a:prstGeom prst="circularArrow">
          <a:avLst>
            <a:gd name="adj1" fmla="val 5544"/>
            <a:gd name="adj2" fmla="val 330680"/>
            <a:gd name="adj3" fmla="val 13768558"/>
            <a:gd name="adj4" fmla="val 17390449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ABAEFF7-23DC-4752-821D-D9C38AEC248E}">
      <dsp:nvSpPr>
        <dsp:cNvPr id="0" name=""/>
        <dsp:cNvSpPr/>
      </dsp:nvSpPr>
      <dsp:spPr>
        <a:xfrm>
          <a:off x="2906548" y="1244"/>
          <a:ext cx="2263715" cy="11318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Understand Risk</a:t>
          </a:r>
        </a:p>
      </dsp:txBody>
      <dsp:txXfrm>
        <a:off x="2961801" y="56497"/>
        <a:ext cx="2153209" cy="1021351"/>
      </dsp:txXfrm>
    </dsp:sp>
    <dsp:sp modelId="{C0CA14D4-9621-40E4-A0F2-498FC17BEBAE}">
      <dsp:nvSpPr>
        <dsp:cNvPr id="0" name=""/>
        <dsp:cNvSpPr/>
      </dsp:nvSpPr>
      <dsp:spPr>
        <a:xfrm>
          <a:off x="4860969" y="1421214"/>
          <a:ext cx="2263715" cy="11318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Integrate Plans</a:t>
          </a:r>
        </a:p>
      </dsp:txBody>
      <dsp:txXfrm>
        <a:off x="4916222" y="1476467"/>
        <a:ext cx="2153209" cy="1021351"/>
      </dsp:txXfrm>
    </dsp:sp>
    <dsp:sp modelId="{4A3B10BD-E335-4E7D-978E-BE6F249B8001}">
      <dsp:nvSpPr>
        <dsp:cNvPr id="0" name=""/>
        <dsp:cNvSpPr/>
      </dsp:nvSpPr>
      <dsp:spPr>
        <a:xfrm>
          <a:off x="4703514" y="3352839"/>
          <a:ext cx="2263715" cy="11318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>
              <a:latin typeface="Roboto Black"/>
              <a:ea typeface="ＭＳ Ｐゴシック"/>
              <a:cs typeface="Arial"/>
            </a:rPr>
            <a:t>Invest</a:t>
          </a:r>
          <a:r>
            <a:rPr lang="en-US" sz="2500" b="0" kern="1200"/>
            <a:t> </a:t>
          </a:r>
          <a:r>
            <a:rPr lang="en-US" sz="2500" b="0" kern="1200">
              <a:latin typeface="Roboto Black"/>
              <a:ea typeface="ＭＳ Ｐゴシック"/>
              <a:cs typeface="Arial"/>
            </a:rPr>
            <a:t>in Resilience</a:t>
          </a:r>
          <a:endParaRPr lang="en-US" sz="2500" b="0" kern="1200"/>
        </a:p>
      </dsp:txBody>
      <dsp:txXfrm>
        <a:off x="4758767" y="3408092"/>
        <a:ext cx="2153209" cy="1021351"/>
      </dsp:txXfrm>
    </dsp:sp>
    <dsp:sp modelId="{7A020ED0-373A-4DC2-9FCD-E8AB13E80056}">
      <dsp:nvSpPr>
        <dsp:cNvPr id="0" name=""/>
        <dsp:cNvSpPr/>
      </dsp:nvSpPr>
      <dsp:spPr>
        <a:xfrm>
          <a:off x="1133351" y="3326758"/>
          <a:ext cx="2263715" cy="11318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Engage Communities</a:t>
          </a:r>
        </a:p>
      </dsp:txBody>
      <dsp:txXfrm>
        <a:off x="1188604" y="3382011"/>
        <a:ext cx="2153209" cy="1021351"/>
      </dsp:txXfrm>
    </dsp:sp>
    <dsp:sp modelId="{580674D4-8997-419E-AB39-49207B84C129}">
      <dsp:nvSpPr>
        <dsp:cNvPr id="0" name=""/>
        <dsp:cNvSpPr/>
      </dsp:nvSpPr>
      <dsp:spPr>
        <a:xfrm>
          <a:off x="952126" y="1421214"/>
          <a:ext cx="2263715" cy="113185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Collaborate &amp; Learn</a:t>
          </a:r>
        </a:p>
      </dsp:txBody>
      <dsp:txXfrm>
        <a:off x="1007379" y="1476467"/>
        <a:ext cx="2153209" cy="10213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B39E8-5F4D-460E-9A01-950C22C92284}" type="datetimeFigureOut">
              <a:rPr lang="en-DE" smtClean="0"/>
              <a:t>11/17/2025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AC237D-F29C-4909-B3DC-0C92B80BEDA1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702913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8CB188-3BCF-E145-90C3-B097D63711F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361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C237D-F29C-4909-B3DC-0C92B80BEDA1}" type="slidenum">
              <a:rPr lang="en-DE" smtClean="0"/>
              <a:t>4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17332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181823"/>
              </a:solidFill>
              <a:latin typeface="Roboto" panose="02000000000000000000"/>
            </a:endParaRPr>
          </a:p>
          <a:p>
            <a:r>
              <a:rPr lang="en-US">
                <a:solidFill>
                  <a:srgbClr val="181823"/>
                </a:solidFill>
                <a:latin typeface="Roboto" panose="02000000000000000000"/>
              </a:rPr>
              <a:t>. </a:t>
            </a:r>
            <a:endParaRPr lang="en-US" b="1">
              <a:solidFill>
                <a:srgbClr val="181823"/>
              </a:solidFill>
              <a:latin typeface="Roboto" panose="02000000000000000000"/>
            </a:endParaRPr>
          </a:p>
          <a:p>
            <a:endParaRPr lang="en-US" b="1">
              <a:solidFill>
                <a:srgbClr val="181823"/>
              </a:solidFill>
              <a:latin typeface="Roboto" panose="02000000000000000000"/>
            </a:endParaRPr>
          </a:p>
          <a:p>
            <a:endParaRPr lang="en-GB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FA8989-3EFB-4290-AC1F-BD5C377D2C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151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22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2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jpeg"/><Relationship Id="rId4" Type="http://schemas.openxmlformats.org/officeDocument/2006/relationships/image" Target="../media/image22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jpe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erson riding a bike down a dirt road&#10;&#10;Description automatically generated">
            <a:extLst>
              <a:ext uri="{FF2B5EF4-FFF2-40B4-BE49-F238E27FC236}">
                <a16:creationId xmlns:a16="http://schemas.microsoft.com/office/drawing/2014/main" id="{4ED434B6-E5C8-4B87-9246-77439CB3D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5759" y="1404371"/>
            <a:ext cx="12368278" cy="5453630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1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0" y="3491791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1" y="1234786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35" indent="0" algn="ctr">
              <a:buNone/>
              <a:defRPr/>
            </a:lvl2pPr>
            <a:lvl3pPr marL="829269" indent="0" algn="ctr">
              <a:buNone/>
              <a:defRPr/>
            </a:lvl3pPr>
            <a:lvl4pPr marL="1243904" indent="0" algn="ctr">
              <a:buNone/>
              <a:defRPr/>
            </a:lvl4pPr>
            <a:lvl5pPr marL="1658539" indent="0" algn="ctr">
              <a:buNone/>
              <a:defRPr/>
            </a:lvl5pPr>
            <a:lvl6pPr marL="2073173" indent="0" algn="ctr">
              <a:buNone/>
              <a:defRPr/>
            </a:lvl6pPr>
            <a:lvl7pPr marL="2487808" indent="0" algn="ctr">
              <a:buNone/>
              <a:defRPr/>
            </a:lvl7pPr>
            <a:lvl8pPr marL="2902443" indent="0" algn="ctr">
              <a:buNone/>
              <a:defRPr/>
            </a:lvl8pPr>
            <a:lvl9pPr marL="3317077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2" y="2885143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6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4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6" y="5513982"/>
            <a:ext cx="2725828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32" y="5869707"/>
            <a:ext cx="2426028" cy="5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085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orient="horz" pos="4105">
          <p15:clr>
            <a:srgbClr val="FBAE40"/>
          </p15:clr>
        </p15:guide>
        <p15:guide id="5" orient="horz" pos="4468">
          <p15:clr>
            <a:srgbClr val="FBAE40"/>
          </p15:clr>
        </p15:guide>
        <p15:guide id="6" pos="41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window&#10;&#10;Description automatically generated">
            <a:extLst>
              <a:ext uri="{FF2B5EF4-FFF2-40B4-BE49-F238E27FC236}">
                <a16:creationId xmlns:a16="http://schemas.microsoft.com/office/drawing/2014/main" id="{B58092A5-A6F7-4B98-B0F6-F8C233EFB4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48" y="1234786"/>
            <a:ext cx="12202648" cy="5623214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1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pic>
        <p:nvPicPr>
          <p:cNvPr id="10" name="Picture 2" descr="Barre.jpg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4"/>
            <a:ext cx="12655475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 group of people standing next to a window&#10;&#10;Description automatically generated">
            <a:extLst>
              <a:ext uri="{FF2B5EF4-FFF2-40B4-BE49-F238E27FC236}">
                <a16:creationId xmlns:a16="http://schemas.microsoft.com/office/drawing/2014/main" id="{3D2F4856-0719-4F5D-9647-EBB2F6A71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714" y="1234786"/>
            <a:ext cx="12425494" cy="5623214"/>
          </a:xfrm>
          <a:prstGeom prst="rect">
            <a:avLst/>
          </a:pr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702503F4-8106-4EC7-8210-B3758E2BDF8A}"/>
              </a:ext>
            </a:extLst>
          </p:cNvPr>
          <p:cNvSpPr/>
          <p:nvPr userDrawn="1"/>
        </p:nvSpPr>
        <p:spPr>
          <a:xfrm rot="10800000">
            <a:off x="-91718" y="-41478"/>
            <a:ext cx="1242549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5BB1A694-5DD8-4777-9B5E-DB51256D0F73}"/>
              </a:ext>
            </a:extLst>
          </p:cNvPr>
          <p:cNvSpPr/>
          <p:nvPr userDrawn="1"/>
        </p:nvSpPr>
        <p:spPr>
          <a:xfrm>
            <a:off x="-91714" y="3491791"/>
            <a:ext cx="12425494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pic>
        <p:nvPicPr>
          <p:cNvPr id="15" name="Picture 2" descr="Barre.jpg">
            <a:extLst>
              <a:ext uri="{FF2B5EF4-FFF2-40B4-BE49-F238E27FC236}">
                <a16:creationId xmlns:a16="http://schemas.microsoft.com/office/drawing/2014/main" id="{36B5C702-5A86-46D5-9957-8253B7F00FB2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4"/>
            <a:ext cx="12655475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1" y="1234786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35" indent="0" algn="ctr">
              <a:buNone/>
              <a:defRPr/>
            </a:lvl2pPr>
            <a:lvl3pPr marL="829269" indent="0" algn="ctr">
              <a:buNone/>
              <a:defRPr/>
            </a:lvl3pPr>
            <a:lvl4pPr marL="1243904" indent="0" algn="ctr">
              <a:buNone/>
              <a:defRPr/>
            </a:lvl4pPr>
            <a:lvl5pPr marL="1658539" indent="0" algn="ctr">
              <a:buNone/>
              <a:defRPr/>
            </a:lvl5pPr>
            <a:lvl6pPr marL="2073173" indent="0" algn="ctr">
              <a:buNone/>
              <a:defRPr/>
            </a:lvl6pPr>
            <a:lvl7pPr marL="2487808" indent="0" algn="ctr">
              <a:buNone/>
              <a:defRPr/>
            </a:lvl7pPr>
            <a:lvl8pPr marL="2902443" indent="0" algn="ctr">
              <a:buNone/>
              <a:defRPr/>
            </a:lvl8pPr>
            <a:lvl9pPr marL="3317077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2" y="2885143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6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7DB35C-4AAD-46A5-AF6E-35E247A28ABD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EB5448AF-7D69-E623-7876-DDD8417B077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6" y="5513982"/>
            <a:ext cx="2725828" cy="99061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90C6222-4662-996E-9ED6-0F826E7B8B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32" y="5869707"/>
            <a:ext cx="2426028" cy="5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602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5">
          <p15:clr>
            <a:srgbClr val="FBAE40"/>
          </p15:clr>
        </p15:guide>
        <p15:guide id="2" orient="horz" pos="4468">
          <p15:clr>
            <a:srgbClr val="FBAE40"/>
          </p15:clr>
        </p15:guide>
        <p15:guide id="3" pos="41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7B95CB-A06B-4A4C-9C1A-60F6F15B7EEB}"/>
              </a:ext>
            </a:extLst>
          </p:cNvPr>
          <p:cNvSpPr/>
          <p:nvPr userDrawn="1"/>
        </p:nvSpPr>
        <p:spPr>
          <a:xfrm>
            <a:off x="-91714" y="-32463"/>
            <a:ext cx="12425494" cy="557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7" name="Rectangle 6"/>
          <p:cNvSpPr/>
          <p:nvPr/>
        </p:nvSpPr>
        <p:spPr>
          <a:xfrm>
            <a:off x="-7839" y="3491791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1" y="1234786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35" indent="0" algn="ctr">
              <a:buNone/>
              <a:defRPr/>
            </a:lvl2pPr>
            <a:lvl3pPr marL="829269" indent="0" algn="ctr">
              <a:buNone/>
              <a:defRPr/>
            </a:lvl3pPr>
            <a:lvl4pPr marL="1243904" indent="0" algn="ctr">
              <a:buNone/>
              <a:defRPr/>
            </a:lvl4pPr>
            <a:lvl5pPr marL="1658539" indent="0" algn="ctr">
              <a:buNone/>
              <a:defRPr/>
            </a:lvl5pPr>
            <a:lvl6pPr marL="2073173" indent="0" algn="ctr">
              <a:buNone/>
              <a:defRPr/>
            </a:lvl6pPr>
            <a:lvl7pPr marL="2487808" indent="0" algn="ctr">
              <a:buNone/>
              <a:defRPr/>
            </a:lvl7pPr>
            <a:lvl8pPr marL="2902443" indent="0" algn="ctr">
              <a:buNone/>
              <a:defRPr/>
            </a:lvl8pPr>
            <a:lvl9pPr marL="3317077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pic>
        <p:nvPicPr>
          <p:cNvPr id="10" name="Picture 2" descr="Barre.jpg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33855">
            <a:off x="-219213" y="4400850"/>
            <a:ext cx="12655475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2" y="2885143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6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00A10-74F5-4DAD-8993-91DD1932EFF9}"/>
              </a:ext>
            </a:extLst>
          </p:cNvPr>
          <p:cNvSpPr/>
          <p:nvPr/>
        </p:nvSpPr>
        <p:spPr>
          <a:xfrm>
            <a:off x="266944" y="816576"/>
            <a:ext cx="1970385" cy="1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6209D3-735C-4987-9DB6-A9557D366E03}"/>
              </a:ext>
            </a:extLst>
          </p:cNvPr>
          <p:cNvSpPr/>
          <p:nvPr/>
        </p:nvSpPr>
        <p:spPr>
          <a:xfrm>
            <a:off x="0" y="-32463"/>
            <a:ext cx="12192000" cy="29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248333E-F58B-430B-B3ED-0D190676FF1E}"/>
              </a:ext>
            </a:extLst>
          </p:cNvPr>
          <p:cNvSpPr/>
          <p:nvPr userDrawn="1"/>
        </p:nvSpPr>
        <p:spPr>
          <a:xfrm>
            <a:off x="-91714" y="3491791"/>
            <a:ext cx="12425494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4"/>
              <a:t>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26EBEF-24C4-4B3D-8F79-5020FF8937D4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E1EC887-81B1-4886-842B-BA3CA50FEFA4}"/>
              </a:ext>
            </a:extLst>
          </p:cNvPr>
          <p:cNvSpPr/>
          <p:nvPr userDrawn="1"/>
        </p:nvSpPr>
        <p:spPr>
          <a:xfrm>
            <a:off x="266944" y="816576"/>
            <a:ext cx="1970385" cy="1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2366D8-6B51-44EE-A61D-9BE6765ADAEE}"/>
              </a:ext>
            </a:extLst>
          </p:cNvPr>
          <p:cNvSpPr/>
          <p:nvPr userDrawn="1"/>
        </p:nvSpPr>
        <p:spPr>
          <a:xfrm>
            <a:off x="0" y="-32463"/>
            <a:ext cx="12192000" cy="29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42D8295-2FCE-4D5E-BA7F-A048F0DD0B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90" y="-163468"/>
            <a:ext cx="9984887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EB62E1A-35B7-C716-E0C7-2FC587B31E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06" y="5513982"/>
            <a:ext cx="2725828" cy="9906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B0FE2DF-6014-E5D8-815A-AFBD14A0B6B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132" y="5869707"/>
            <a:ext cx="2426028" cy="5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4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05">
          <p15:clr>
            <a:srgbClr val="FBAE40"/>
          </p15:clr>
        </p15:guide>
        <p15:guide id="2" orient="horz" pos="4468">
          <p15:clr>
            <a:srgbClr val="FBAE40"/>
          </p15:clr>
        </p15:guide>
        <p15:guide id="3" pos="414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10976" indent="-310976">
              <a:buClr>
                <a:srgbClr val="FF9933"/>
              </a:buClr>
              <a:buFont typeface="Wingdings" panose="05000000000000000000" pitchFamily="2" charset="2"/>
              <a:buChar char="§"/>
              <a:defRPr sz="1814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11" indent="-310976">
              <a:buClr>
                <a:srgbClr val="004084"/>
              </a:buClr>
              <a:buFont typeface="Roboto" panose="02000000000000000000" pitchFamily="2" charset="0"/>
              <a:buChar char="−"/>
              <a:defRPr sz="1632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416" indent="-259147">
              <a:buFont typeface="Roboto" panose="02000000000000000000" pitchFamily="2" charset="0"/>
              <a:buChar char="−"/>
              <a:defRPr sz="1451" i="0">
                <a:solidFill>
                  <a:srgbClr val="00408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87035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10976" indent="-310976">
              <a:buClr>
                <a:srgbClr val="FF9933"/>
              </a:buClr>
              <a:buFont typeface="Wingdings" panose="05000000000000000000" pitchFamily="2" charset="2"/>
              <a:buChar char="§"/>
              <a:defRPr sz="2177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11" indent="-310976">
              <a:buClr>
                <a:schemeClr val="bg1"/>
              </a:buClr>
              <a:buFont typeface="Roboto" panose="02000000000000000000" pitchFamily="2" charset="0"/>
              <a:buChar char="−"/>
              <a:defRPr sz="1814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416" indent="-259147">
              <a:buFont typeface="Roboto" panose="02000000000000000000" pitchFamily="2" charset="0"/>
              <a:buChar char="−"/>
              <a:defRPr sz="145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B9F130-5DD9-49B1-9915-84C423056C0E}"/>
              </a:ext>
            </a:extLst>
          </p:cNvPr>
          <p:cNvCxnSpPr>
            <a:cxnSpLocks/>
          </p:cNvCxnSpPr>
          <p:nvPr userDrawn="1"/>
        </p:nvCxnSpPr>
        <p:spPr>
          <a:xfrm>
            <a:off x="629336" y="947196"/>
            <a:ext cx="1381069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309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64" y="163468"/>
            <a:ext cx="10972076" cy="78372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871841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UN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672CB-8785-4463-9030-C4587EEF7A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90" y="-163468"/>
            <a:ext cx="998488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64" y="163468"/>
            <a:ext cx="10972076" cy="78372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4259470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0EB3C3-6AB0-4A5B-A95B-D8185DB5F033}"/>
              </a:ext>
            </a:extLst>
          </p:cNvPr>
          <p:cNvSpPr/>
          <p:nvPr userDrawn="1"/>
        </p:nvSpPr>
        <p:spPr>
          <a:xfrm>
            <a:off x="349044" y="751264"/>
            <a:ext cx="2134584" cy="391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</p:spTree>
    <p:extLst>
      <p:ext uri="{BB962C8B-B14F-4D97-AF65-F5344CB8AC3E}">
        <p14:creationId xmlns:p14="http://schemas.microsoft.com/office/powerpoint/2010/main" val="34443105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3" y="1339059"/>
            <a:ext cx="5399159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2880" y="1339059"/>
            <a:ext cx="5399160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9205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2" y="1926855"/>
            <a:ext cx="5254219" cy="4245821"/>
          </a:xfrm>
        </p:spPr>
        <p:txBody>
          <a:bodyPr/>
          <a:lstStyle>
            <a:lvl1pPr>
              <a:defRPr sz="1632"/>
            </a:lvl1pPr>
            <a:lvl2pPr>
              <a:defRPr sz="1270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7819" y="1926855"/>
            <a:ext cx="5254219" cy="4245821"/>
          </a:xfrm>
        </p:spPr>
        <p:txBody>
          <a:bodyPr/>
          <a:lstStyle>
            <a:lvl1pPr>
              <a:defRPr sz="1632"/>
            </a:lvl1pPr>
            <a:lvl2pPr>
              <a:defRPr sz="1270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EC4B88-2B9B-4B17-8EB4-8D6A873AC9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961" y="1339060"/>
            <a:ext cx="5239741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632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569BACE-1B3A-4C7D-81B9-7CF8A9937B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298" y="1351155"/>
            <a:ext cx="5254219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632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832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2" y="1339059"/>
            <a:ext cx="5814435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57C79FE-5112-4BC6-8CBC-E4199CDA91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2260" y="1339059"/>
            <a:ext cx="5239741" cy="5518941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2539">
                <a:latin typeface="Roboto Slab" pitchFamily="2" charset="0"/>
                <a:ea typeface="Roboto Slab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>
                <a:latin typeface="Roboto Slab" pitchFamily="2" charset="0"/>
                <a:ea typeface="Roboto Slab" pitchFamily="2" charset="0"/>
              </a:rPr>
              <a:t>Insert quote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7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95342" y="1987282"/>
            <a:ext cx="3488836" cy="4185393"/>
          </a:xfrm>
        </p:spPr>
        <p:txBody>
          <a:bodyPr/>
          <a:lstStyle>
            <a:lvl1pPr>
              <a:defRPr sz="1360"/>
            </a:lvl1pPr>
            <a:lvl2pPr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54195" y="1992166"/>
            <a:ext cx="3488836" cy="4185393"/>
          </a:xfrm>
        </p:spPr>
        <p:txBody>
          <a:bodyPr/>
          <a:lstStyle>
            <a:lvl1pPr>
              <a:defRPr sz="1360"/>
            </a:lvl1pPr>
            <a:lvl2pPr marL="414635" indent="0">
              <a:buNone/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A3925FA-44EE-4ADB-B5D7-7A494E5001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13049" y="1987282"/>
            <a:ext cx="3488836" cy="4185393"/>
          </a:xfrm>
        </p:spPr>
        <p:txBody>
          <a:bodyPr/>
          <a:lstStyle>
            <a:lvl1pPr>
              <a:defRPr sz="1360"/>
            </a:lvl1pPr>
            <a:lvl2pPr marL="414635" indent="0">
              <a:buNone/>
              <a:defRPr sz="1451"/>
            </a:lvl2pPr>
            <a:lvl3pPr>
              <a:defRPr sz="1360"/>
            </a:lvl3pPr>
            <a:lvl4pPr>
              <a:defRPr sz="1632"/>
            </a:lvl4pPr>
            <a:lvl5pPr>
              <a:defRPr sz="1632"/>
            </a:lvl5pPr>
            <a:lvl6pPr>
              <a:defRPr sz="1632"/>
            </a:lvl6pPr>
            <a:lvl7pPr>
              <a:defRPr sz="1632"/>
            </a:lvl7pPr>
            <a:lvl8pPr>
              <a:defRPr sz="1632"/>
            </a:lvl8pPr>
            <a:lvl9pPr>
              <a:defRPr sz="1632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D783F8-FF0B-4DA0-BF47-29142C7C6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963" y="1339060"/>
            <a:ext cx="3489634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B23BBB6-5F90-4910-BE9A-C5B89E8D51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53397" y="1339060"/>
            <a:ext cx="3489634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2765F02-3919-47A4-9F73-67C270302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839" y="1339060"/>
            <a:ext cx="3489634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9973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992CED-45C5-47F1-8030-AC279E8CED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32463"/>
            <a:ext cx="12581853" cy="698823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F4EECD-8067-49C8-9133-E1043E92CDAC}"/>
              </a:ext>
            </a:extLst>
          </p:cNvPr>
          <p:cNvSpPr/>
          <p:nvPr/>
        </p:nvSpPr>
        <p:spPr>
          <a:xfrm>
            <a:off x="7081194" y="-32465"/>
            <a:ext cx="5521304" cy="6988237"/>
          </a:xfrm>
          <a:prstGeom prst="rect">
            <a:avLst/>
          </a:prstGeom>
          <a:solidFill>
            <a:schemeClr val="tx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pic>
        <p:nvPicPr>
          <p:cNvPr id="6" name="Picture 2" descr="Barre.jpg">
            <a:extLst>
              <a:ext uri="{FF2B5EF4-FFF2-40B4-BE49-F238E27FC236}">
                <a16:creationId xmlns:a16="http://schemas.microsoft.com/office/drawing/2014/main" id="{FF105D64-14DC-4DAB-8124-E32C97FFD34A}"/>
              </a:ext>
            </a:extLst>
          </p:cNvPr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46029" y="3420611"/>
            <a:ext cx="6988237" cy="8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5AE78F-BCA2-41E8-83EC-5342FE7AB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32463"/>
            <a:ext cx="12581853" cy="698823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684CB2-C51A-43A8-BC20-3B90858B1C04}"/>
              </a:ext>
            </a:extLst>
          </p:cNvPr>
          <p:cNvSpPr/>
          <p:nvPr userDrawn="1"/>
        </p:nvSpPr>
        <p:spPr>
          <a:xfrm>
            <a:off x="7081194" y="-32465"/>
            <a:ext cx="5521304" cy="6988237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pic>
        <p:nvPicPr>
          <p:cNvPr id="9" name="Picture 2" descr="Barre.jpg">
            <a:extLst>
              <a:ext uri="{FF2B5EF4-FFF2-40B4-BE49-F238E27FC236}">
                <a16:creationId xmlns:a16="http://schemas.microsoft.com/office/drawing/2014/main" id="{B71E18D3-126E-4B5A-A4DE-813CCAF119FD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46029" y="3420611"/>
            <a:ext cx="6988237" cy="82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D16F1-0170-482E-A0D9-57C15FED4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789" y="1796234"/>
            <a:ext cx="4433367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C353C-DC2B-4B74-A0D2-81C0EA995452}"/>
              </a:ext>
            </a:extLst>
          </p:cNvPr>
          <p:cNvCxnSpPr>
            <a:cxnSpLocks/>
          </p:cNvCxnSpPr>
          <p:nvPr userDrawn="1"/>
        </p:nvCxnSpPr>
        <p:spPr>
          <a:xfrm>
            <a:off x="7655888" y="3102446"/>
            <a:ext cx="1381069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749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&#10;&#10;Description automatically generated">
            <a:extLst>
              <a:ext uri="{FF2B5EF4-FFF2-40B4-BE49-F238E27FC236}">
                <a16:creationId xmlns:a16="http://schemas.microsoft.com/office/drawing/2014/main" id="{4F184ADF-7177-4972-A661-CCE15039B8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4864"/>
            <a:ext cx="12602497" cy="6892864"/>
          </a:xfrm>
          <a:prstGeom prst="rect">
            <a:avLst/>
          </a:prstGeom>
        </p:spPr>
      </p:pic>
      <p:pic>
        <p:nvPicPr>
          <p:cNvPr id="6" name="Picture 2" descr="Barre.jpg">
            <a:extLst>
              <a:ext uri="{FF2B5EF4-FFF2-40B4-BE49-F238E27FC236}">
                <a16:creationId xmlns:a16="http://schemas.microsoft.com/office/drawing/2014/main" id="{FF105D64-14DC-4DAB-8124-E32C97FFD34A}"/>
              </a:ext>
            </a:extLst>
          </p:cNvPr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94914" y="3371724"/>
            <a:ext cx="6890465" cy="82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684CB2-C51A-43A8-BC20-3B90858B1C04}"/>
              </a:ext>
            </a:extLst>
          </p:cNvPr>
          <p:cNvSpPr/>
          <p:nvPr userDrawn="1"/>
        </p:nvSpPr>
        <p:spPr>
          <a:xfrm>
            <a:off x="7081194" y="-32464"/>
            <a:ext cx="5521304" cy="6890465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pic>
        <p:nvPicPr>
          <p:cNvPr id="9" name="Picture 2" descr="Barre.jpg">
            <a:extLst>
              <a:ext uri="{FF2B5EF4-FFF2-40B4-BE49-F238E27FC236}">
                <a16:creationId xmlns:a16="http://schemas.microsoft.com/office/drawing/2014/main" id="{B71E18D3-126E-4B5A-A4DE-813CCAF119FD}"/>
              </a:ext>
            </a:extLst>
          </p:cNvPr>
          <p:cNvPicPr preferRelativeResize="0"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643993" y="3322644"/>
            <a:ext cx="6792307" cy="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D16F1-0170-482E-A0D9-57C15FED4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789" y="1796234"/>
            <a:ext cx="4433367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C353C-DC2B-4B74-A0D2-81C0EA995452}"/>
              </a:ext>
            </a:extLst>
          </p:cNvPr>
          <p:cNvCxnSpPr>
            <a:cxnSpLocks/>
          </p:cNvCxnSpPr>
          <p:nvPr userDrawn="1"/>
        </p:nvCxnSpPr>
        <p:spPr>
          <a:xfrm>
            <a:off x="7655888" y="3102446"/>
            <a:ext cx="1381069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8910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slide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684CB2-C51A-43A8-BC20-3B90858B1C04}"/>
              </a:ext>
            </a:extLst>
          </p:cNvPr>
          <p:cNvSpPr/>
          <p:nvPr userDrawn="1"/>
        </p:nvSpPr>
        <p:spPr>
          <a:xfrm>
            <a:off x="4947398" y="1"/>
            <a:ext cx="7244603" cy="6858000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  <p:pic>
        <p:nvPicPr>
          <p:cNvPr id="9" name="Picture 2" descr="Barre.jpg">
            <a:extLst>
              <a:ext uri="{FF2B5EF4-FFF2-40B4-BE49-F238E27FC236}">
                <a16:creationId xmlns:a16="http://schemas.microsoft.com/office/drawing/2014/main" id="{B71E18D3-126E-4B5A-A4DE-813CCAF119FD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76954" y="3387559"/>
            <a:ext cx="6858000" cy="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D16F1-0170-482E-A0D9-57C15FED4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3404" y="1796234"/>
            <a:ext cx="5828268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C353C-DC2B-4B74-A0D2-81C0EA995452}"/>
              </a:ext>
            </a:extLst>
          </p:cNvPr>
          <p:cNvCxnSpPr>
            <a:cxnSpLocks/>
          </p:cNvCxnSpPr>
          <p:nvPr userDrawn="1"/>
        </p:nvCxnSpPr>
        <p:spPr>
          <a:xfrm>
            <a:off x="5685503" y="3102446"/>
            <a:ext cx="1406644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5BE87-7E74-4FDB-9A75-B1C6D54C55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9040" y="4343348"/>
            <a:ext cx="4104974" cy="2089648"/>
          </a:xfrm>
        </p:spPr>
        <p:txBody>
          <a:bodyPr/>
          <a:lstStyle>
            <a:lvl1pPr marL="0" indent="0" algn="r">
              <a:buNone/>
              <a:defRPr sz="2539" i="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/>
              <a:t>Enter a quote here or an illustration for the section.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64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42" y="1992166"/>
            <a:ext cx="10972076" cy="802805"/>
          </a:xfrm>
        </p:spPr>
        <p:txBody>
          <a:bodyPr/>
          <a:lstStyle>
            <a:lvl1pPr algn="ctr">
              <a:defRPr sz="4353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 for your attention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9338" y="3167757"/>
            <a:ext cx="10972076" cy="1371523"/>
          </a:xfrm>
        </p:spPr>
        <p:txBody>
          <a:bodyPr/>
          <a:lstStyle>
            <a:lvl1pPr marL="0" indent="0" algn="ctr">
              <a:buClr>
                <a:srgbClr val="FF9933"/>
              </a:buClr>
              <a:buFont typeface="Wingdings" panose="05000000000000000000" pitchFamily="2" charset="2"/>
              <a:buNone/>
              <a:defRPr sz="2177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11" indent="-310976">
              <a:buClr>
                <a:schemeClr val="bg1"/>
              </a:buClr>
              <a:buFont typeface="Roboto" panose="02000000000000000000" pitchFamily="2" charset="0"/>
              <a:buChar char="−"/>
              <a:defRPr sz="1814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416" indent="-259147">
              <a:buFont typeface="Roboto" panose="02000000000000000000" pitchFamily="2" charset="0"/>
              <a:buChar char="−"/>
              <a:defRPr sz="145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For more information, please contact…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B9F130-5DD9-49B1-9915-84C423056C0E}"/>
              </a:ext>
            </a:extLst>
          </p:cNvPr>
          <p:cNvCxnSpPr>
            <a:cxnSpLocks/>
          </p:cNvCxnSpPr>
          <p:nvPr userDrawn="1"/>
        </p:nvCxnSpPr>
        <p:spPr>
          <a:xfrm>
            <a:off x="629336" y="947196"/>
            <a:ext cx="1381069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9B37D95-8AB9-421E-9DCF-6094AE93EE3F}"/>
              </a:ext>
            </a:extLst>
          </p:cNvPr>
          <p:cNvSpPr/>
          <p:nvPr userDrawn="1"/>
        </p:nvSpPr>
        <p:spPr>
          <a:xfrm>
            <a:off x="184845" y="685953"/>
            <a:ext cx="2545081" cy="457174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4"/>
          </a:p>
        </p:txBody>
      </p:sp>
    </p:spTree>
    <p:extLst>
      <p:ext uri="{BB962C8B-B14F-4D97-AF65-F5344CB8AC3E}">
        <p14:creationId xmlns:p14="http://schemas.microsoft.com/office/powerpoint/2010/main" val="16893668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AA4CD4-F8DC-43C7-AEA0-1AB3919944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7927" y="2082564"/>
            <a:ext cx="5735396" cy="3027351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1" y="3491793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6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441437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erson riding a bike down a dirt road&#10;&#10;Description automatically generated">
            <a:extLst>
              <a:ext uri="{FF2B5EF4-FFF2-40B4-BE49-F238E27FC236}">
                <a16:creationId xmlns:a16="http://schemas.microsoft.com/office/drawing/2014/main" id="{4ED434B6-E5C8-4B87-9246-77439CB3DE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5760" y="1404371"/>
            <a:ext cx="12368279" cy="5453630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1" y="3491793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6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778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214EAC1-AD45-4260-83FA-7B4B89ACEA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7927" y="2082564"/>
            <a:ext cx="5735396" cy="3027351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1" y="3491793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6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1450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window&#10;&#10;Description automatically generated">
            <a:extLst>
              <a:ext uri="{FF2B5EF4-FFF2-40B4-BE49-F238E27FC236}">
                <a16:creationId xmlns:a16="http://schemas.microsoft.com/office/drawing/2014/main" id="{B58092A5-A6F7-4B98-B0F6-F8C233EFB4D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0647" y="1234786"/>
            <a:ext cx="12202648" cy="5623214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pic>
        <p:nvPicPr>
          <p:cNvPr id="10" name="Picture 2" descr="Barre.jpg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 group of people standing next to a window&#10;&#10;Description automatically generated">
            <a:extLst>
              <a:ext uri="{FF2B5EF4-FFF2-40B4-BE49-F238E27FC236}">
                <a16:creationId xmlns:a16="http://schemas.microsoft.com/office/drawing/2014/main" id="{3D2F4856-0719-4F5D-9647-EBB2F6A716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91713" y="1234786"/>
            <a:ext cx="12425493" cy="5623214"/>
          </a:xfrm>
          <a:prstGeom prst="rect">
            <a:avLst/>
          </a:prstGeom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702503F4-8106-4EC7-8210-B3758E2BDF8A}"/>
              </a:ext>
            </a:extLst>
          </p:cNvPr>
          <p:cNvSpPr/>
          <p:nvPr userDrawn="1"/>
        </p:nvSpPr>
        <p:spPr>
          <a:xfrm rot="10800000">
            <a:off x="-91718" y="-41478"/>
            <a:ext cx="1242549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5BB1A694-5DD8-4777-9B5E-DB51256D0F73}"/>
              </a:ext>
            </a:extLst>
          </p:cNvPr>
          <p:cNvSpPr/>
          <p:nvPr userDrawn="1"/>
        </p:nvSpPr>
        <p:spPr>
          <a:xfrm>
            <a:off x="-91713" y="3491793"/>
            <a:ext cx="12425493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pic>
        <p:nvPicPr>
          <p:cNvPr id="15" name="Picture 2" descr="Barre.jpg">
            <a:extLst>
              <a:ext uri="{FF2B5EF4-FFF2-40B4-BE49-F238E27FC236}">
                <a16:creationId xmlns:a16="http://schemas.microsoft.com/office/drawing/2014/main" id="{36B5C702-5A86-46D5-9957-8253B7F00FB2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7DB35C-4AAD-46A5-AF6E-35E247A28ABD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B2A115F-BB0F-6E4E-9155-60AD89B590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602C7E-53CE-9241-B7CD-5594F4D5FD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357724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3723">
          <p15:clr>
            <a:srgbClr val="FBAE40"/>
          </p15:clr>
        </p15:guide>
        <p15:guide id="2" orient="horz" pos="4052">
          <p15:clr>
            <a:srgbClr val="FBAE40"/>
          </p15:clr>
        </p15:guide>
        <p15:guide id="3" pos="28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 with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42A428F4-F2E0-4CB3-A0F1-5C94463489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7495" y="1567952"/>
            <a:ext cx="7198371" cy="4296047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pic>
        <p:nvPicPr>
          <p:cNvPr id="10" name="Picture 2" descr="Barre.jpg"/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6">
            <a:extLst>
              <a:ext uri="{FF2B5EF4-FFF2-40B4-BE49-F238E27FC236}">
                <a16:creationId xmlns:a16="http://schemas.microsoft.com/office/drawing/2014/main" id="{702503F4-8106-4EC7-8210-B3758E2BDF8A}"/>
              </a:ext>
            </a:extLst>
          </p:cNvPr>
          <p:cNvSpPr/>
          <p:nvPr userDrawn="1"/>
        </p:nvSpPr>
        <p:spPr>
          <a:xfrm rot="10800000">
            <a:off x="-91718" y="-41478"/>
            <a:ext cx="1242549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5BB1A694-5DD8-4777-9B5E-DB51256D0F73}"/>
              </a:ext>
            </a:extLst>
          </p:cNvPr>
          <p:cNvSpPr/>
          <p:nvPr userDrawn="1"/>
        </p:nvSpPr>
        <p:spPr>
          <a:xfrm>
            <a:off x="-91713" y="3491793"/>
            <a:ext cx="12425493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pic>
        <p:nvPicPr>
          <p:cNvPr id="15" name="Picture 2" descr="Barre.jpg">
            <a:extLst>
              <a:ext uri="{FF2B5EF4-FFF2-40B4-BE49-F238E27FC236}">
                <a16:creationId xmlns:a16="http://schemas.microsoft.com/office/drawing/2014/main" id="{36B5C702-5A86-46D5-9957-8253B7F00FB2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37DB35C-4AAD-46A5-AF6E-35E247A28ABD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5B2A115F-BB0F-6E4E-9155-60AD89B590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9602C7E-53CE-9241-B7CD-5594F4D5FD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417141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3723">
          <p15:clr>
            <a:srgbClr val="FBAE40"/>
          </p15:clr>
        </p15:guide>
        <p15:guide id="2" orient="horz" pos="4052">
          <p15:clr>
            <a:srgbClr val="FBAE40"/>
          </p15:clr>
        </p15:guide>
        <p15:guide id="3" pos="28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on a beach near a body of water&#10;&#10;Description automatically generated">
            <a:extLst>
              <a:ext uri="{FF2B5EF4-FFF2-40B4-BE49-F238E27FC236}">
                <a16:creationId xmlns:a16="http://schemas.microsoft.com/office/drawing/2014/main" id="{65A01D7B-E058-4097-80EE-DD44F31958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6700" y="1573894"/>
            <a:ext cx="8875301" cy="3971455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1" y="3491793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6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804915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tanding next to a building&#10;&#10;Description automatically generated">
            <a:extLst>
              <a:ext uri="{FF2B5EF4-FFF2-40B4-BE49-F238E27FC236}">
                <a16:creationId xmlns:a16="http://schemas.microsoft.com/office/drawing/2014/main" id="{61925280-81C7-4922-9395-3618716E77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2075" y="2496788"/>
            <a:ext cx="6646411" cy="2971443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 rot="10800000">
            <a:off x="-7847" y="-32464"/>
            <a:ext cx="12199845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05765" y="-32464"/>
            <a:ext cx="12368281" cy="4898297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-105761" y="3491793"/>
            <a:ext cx="12368280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D6C33C9-ABE4-43A5-B0FF-13A62E979C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75375">
            <a:off x="-222048" y="4450286"/>
            <a:ext cx="12600855" cy="399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416543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group of people in a room&#10;&#10;Description automatically generated">
            <a:extLst>
              <a:ext uri="{FF2B5EF4-FFF2-40B4-BE49-F238E27FC236}">
                <a16:creationId xmlns:a16="http://schemas.microsoft.com/office/drawing/2014/main" id="{E40354EA-7470-4A3C-9EA7-EAE57F8FD9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590"/>
          <a:stretch/>
        </p:blipFill>
        <p:spPr>
          <a:xfrm>
            <a:off x="-13993" y="760525"/>
            <a:ext cx="12205991" cy="54625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7841" y="3491793"/>
            <a:ext cx="12199841" cy="3362445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3990" y="-53931"/>
            <a:ext cx="12205991" cy="472695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2" y="3564908"/>
            <a:ext cx="12191999" cy="3274078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  <p:pic>
        <p:nvPicPr>
          <p:cNvPr id="26" name="Picture 2" descr="Barre.jpg">
            <a:extLst>
              <a:ext uri="{FF2B5EF4-FFF2-40B4-BE49-F238E27FC236}">
                <a16:creationId xmlns:a16="http://schemas.microsoft.com/office/drawing/2014/main" id="{123627CA-019A-434A-909D-28526E3346E4}"/>
              </a:ext>
            </a:extLst>
          </p:cNvPr>
          <p:cNvPicPr preferRelativeResize="0"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8066">
            <a:off x="-113424" y="4473036"/>
            <a:ext cx="12404859" cy="8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608208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blue shirt&#10;&#10;Description automatically generated">
            <a:extLst>
              <a:ext uri="{FF2B5EF4-FFF2-40B4-BE49-F238E27FC236}">
                <a16:creationId xmlns:a16="http://schemas.microsoft.com/office/drawing/2014/main" id="{7977CD51-4D78-4CB5-BB52-4A7F10D9A5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6699" y="1467971"/>
            <a:ext cx="3213143" cy="400046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7841" y="3491793"/>
            <a:ext cx="12199841" cy="3362445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3990" y="-53931"/>
            <a:ext cx="12205991" cy="472695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2" y="3564908"/>
            <a:ext cx="12191999" cy="3274078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  <p:pic>
        <p:nvPicPr>
          <p:cNvPr id="26" name="Picture 2" descr="Barre.jpg">
            <a:extLst>
              <a:ext uri="{FF2B5EF4-FFF2-40B4-BE49-F238E27FC236}">
                <a16:creationId xmlns:a16="http://schemas.microsoft.com/office/drawing/2014/main" id="{123627CA-019A-434A-909D-28526E3346E4}"/>
              </a:ext>
            </a:extLst>
          </p:cNvPr>
          <p:cNvPicPr preferRelativeResize="0"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8066">
            <a:off x="-113424" y="4473036"/>
            <a:ext cx="12404859" cy="8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410389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 with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mountain in the background&#10;&#10;Description automatically generated">
            <a:extLst>
              <a:ext uri="{FF2B5EF4-FFF2-40B4-BE49-F238E27FC236}">
                <a16:creationId xmlns:a16="http://schemas.microsoft.com/office/drawing/2014/main" id="{7909DBB1-1DE0-49CA-A73D-BBE4D3FA61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7133" y="1831531"/>
            <a:ext cx="5974868" cy="4205327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7841" y="3491793"/>
            <a:ext cx="12199841" cy="3362445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>
              <a:alpha val="81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59389535-DF29-43CF-AD8B-3ACEDD3DEBF5}"/>
              </a:ext>
            </a:extLst>
          </p:cNvPr>
          <p:cNvSpPr/>
          <p:nvPr userDrawn="1"/>
        </p:nvSpPr>
        <p:spPr>
          <a:xfrm rot="10800000">
            <a:off x="-13990" y="-53931"/>
            <a:ext cx="12205991" cy="472695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2613617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8193 w 10693400"/>
              <a:gd name="connsiteY4" fmla="*/ 2613617 h 6318669"/>
              <a:gd name="connsiteX0" fmla="*/ 1310942 w 10693400"/>
              <a:gd name="connsiteY0" fmla="*/ 3916329 h 6318669"/>
              <a:gd name="connsiteX1" fmla="*/ 10685207 w 10693400"/>
              <a:gd name="connsiteY1" fmla="*/ 0 h 6318669"/>
              <a:gd name="connsiteX2" fmla="*/ 10693400 w 10693400"/>
              <a:gd name="connsiteY2" fmla="*/ 6318669 h 6318669"/>
              <a:gd name="connsiteX3" fmla="*/ 0 w 10693400"/>
              <a:gd name="connsiteY3" fmla="*/ 6318669 h 6318669"/>
              <a:gd name="connsiteX4" fmla="*/ 1310942 w 10693400"/>
              <a:gd name="connsiteY4" fmla="*/ 3916329 h 6318669"/>
              <a:gd name="connsiteX0" fmla="*/ 0 w 10701594"/>
              <a:gd name="connsiteY0" fmla="*/ 4219476 h 6318669"/>
              <a:gd name="connsiteX1" fmla="*/ 10693401 w 10701594"/>
              <a:gd name="connsiteY1" fmla="*/ 0 h 6318669"/>
              <a:gd name="connsiteX2" fmla="*/ 10701594 w 10701594"/>
              <a:gd name="connsiteY2" fmla="*/ 6318669 h 6318669"/>
              <a:gd name="connsiteX3" fmla="*/ 8194 w 10701594"/>
              <a:gd name="connsiteY3" fmla="*/ 6318669 h 6318669"/>
              <a:gd name="connsiteX4" fmla="*/ 0 w 10701594"/>
              <a:gd name="connsiteY4" fmla="*/ 4219476 h 631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01594" h="6318669">
                <a:moveTo>
                  <a:pt x="0" y="4219476"/>
                </a:moveTo>
                <a:lnTo>
                  <a:pt x="10693401" y="0"/>
                </a:lnTo>
                <a:lnTo>
                  <a:pt x="10701594" y="6318669"/>
                </a:lnTo>
                <a:lnTo>
                  <a:pt x="8194" y="6318669"/>
                </a:lnTo>
                <a:cubicBezTo>
                  <a:pt x="5463" y="5618938"/>
                  <a:pt x="2731" y="4919207"/>
                  <a:pt x="0" y="42194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B98D6954-A659-46FC-BD3B-3B4758E64D85}"/>
              </a:ext>
            </a:extLst>
          </p:cNvPr>
          <p:cNvSpPr/>
          <p:nvPr userDrawn="1"/>
        </p:nvSpPr>
        <p:spPr>
          <a:xfrm>
            <a:off x="2" y="3564908"/>
            <a:ext cx="12191999" cy="3274078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>
              <a:alpha val="48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BE91A68-2DA0-4E92-9F63-DD5E502E8E5B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BECCFEA-6503-E643-87D0-F9E8119EB1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3DE04C-0088-4344-9218-C912EF0585A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  <p:pic>
        <p:nvPicPr>
          <p:cNvPr id="26" name="Picture 2" descr="Barre.jpg">
            <a:extLst>
              <a:ext uri="{FF2B5EF4-FFF2-40B4-BE49-F238E27FC236}">
                <a16:creationId xmlns:a16="http://schemas.microsoft.com/office/drawing/2014/main" id="{123627CA-019A-434A-909D-28526E3346E4}"/>
              </a:ext>
            </a:extLst>
          </p:cNvPr>
          <p:cNvPicPr preferRelativeResize="0">
            <a:picLocks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48066">
            <a:off x="-113424" y="4473036"/>
            <a:ext cx="12404859" cy="88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6810645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4" orient="horz" pos="3723">
          <p15:clr>
            <a:srgbClr val="FBAE40"/>
          </p15:clr>
        </p15:guide>
        <p15:guide id="5" orient="horz" pos="4052">
          <p15:clr>
            <a:srgbClr val="FBAE40"/>
          </p15:clr>
        </p15:guide>
        <p15:guide id="6" pos="28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7B95CB-A06B-4A4C-9C1A-60F6F15B7EEB}"/>
              </a:ext>
            </a:extLst>
          </p:cNvPr>
          <p:cNvSpPr/>
          <p:nvPr userDrawn="1"/>
        </p:nvSpPr>
        <p:spPr>
          <a:xfrm>
            <a:off x="-91713" y="-32463"/>
            <a:ext cx="12425493" cy="5579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sp>
        <p:nvSpPr>
          <p:cNvPr id="7" name="Rectangle 6"/>
          <p:cNvSpPr/>
          <p:nvPr/>
        </p:nvSpPr>
        <p:spPr>
          <a:xfrm>
            <a:off x="-7839" y="3491793"/>
            <a:ext cx="12199841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95342" y="1234788"/>
            <a:ext cx="10262423" cy="513301"/>
          </a:xfrm>
        </p:spPr>
        <p:txBody>
          <a:bodyPr lIns="0"/>
          <a:lstStyle>
            <a:lvl1pPr marL="0" indent="0" algn="l">
              <a:buNone/>
              <a:defRPr sz="3628">
                <a:solidFill>
                  <a:srgbClr val="004084"/>
                </a:solidFill>
                <a:latin typeface="+mj-lt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14680" indent="0" algn="ctr">
              <a:buNone/>
              <a:defRPr/>
            </a:lvl2pPr>
            <a:lvl3pPr marL="829361" indent="0" algn="ctr">
              <a:buNone/>
              <a:defRPr/>
            </a:lvl3pPr>
            <a:lvl4pPr marL="1244041" indent="0" algn="ctr">
              <a:buNone/>
              <a:defRPr/>
            </a:lvl4pPr>
            <a:lvl5pPr marL="1658722" indent="0" algn="ctr">
              <a:buNone/>
              <a:defRPr/>
            </a:lvl5pPr>
            <a:lvl6pPr marL="2073402" indent="0" algn="ctr">
              <a:buNone/>
              <a:defRPr/>
            </a:lvl6pPr>
            <a:lvl7pPr marL="2488082" indent="0" algn="ctr">
              <a:buNone/>
              <a:defRPr/>
            </a:lvl7pPr>
            <a:lvl8pPr marL="2902763" indent="0" algn="ctr">
              <a:buNone/>
              <a:defRPr/>
            </a:lvl8pPr>
            <a:lvl9pPr marL="3317443" indent="0" algn="ctr">
              <a:buNone/>
              <a:defRPr/>
            </a:lvl9pPr>
          </a:lstStyle>
          <a:p>
            <a:r>
              <a:rPr lang="en-US" noProof="0"/>
              <a:t>Click to edit Master sub title style</a:t>
            </a:r>
          </a:p>
        </p:txBody>
      </p:sp>
      <p:pic>
        <p:nvPicPr>
          <p:cNvPr id="10" name="Picture 2" descr="Barre.jpg"/>
          <p:cNvPicPr preferRelativeResize="0"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CB66B94-C877-4044-B876-FF4AAD4F5EA5}"/>
              </a:ext>
            </a:extLst>
          </p:cNvPr>
          <p:cNvCxnSpPr>
            <a:cxnSpLocks/>
          </p:cNvCxnSpPr>
          <p:nvPr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9D506E1F-D43F-4BC0-B6C5-83FE34B4DC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5343" y="2885144"/>
            <a:ext cx="6870867" cy="413237"/>
          </a:xfrm>
        </p:spPr>
        <p:txBody>
          <a:bodyPr/>
          <a:lstStyle>
            <a:lvl1pPr marL="0" indent="0">
              <a:buNone/>
              <a:defRPr sz="1451"/>
            </a:lvl1pPr>
          </a:lstStyle>
          <a:p>
            <a:pPr lvl="0"/>
            <a:r>
              <a:rPr lang="en-US"/>
              <a:t>Click to add date and location</a:t>
            </a:r>
            <a:endParaRPr lang="en-GB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9705A334-CBC2-402C-960C-D114601DD6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5342" y="2188098"/>
            <a:ext cx="8702367" cy="413236"/>
          </a:xfrm>
        </p:spPr>
        <p:txBody>
          <a:bodyPr/>
          <a:lstStyle>
            <a:lvl1pPr marL="0" indent="0">
              <a:buNone/>
              <a:defRPr sz="1814"/>
            </a:lvl1pPr>
          </a:lstStyle>
          <a:p>
            <a:pPr lvl="0"/>
            <a:r>
              <a:rPr lang="en-US"/>
              <a:t>Click to add sub title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00A10-74F5-4DAD-8993-91DD1932EFF9}"/>
              </a:ext>
            </a:extLst>
          </p:cNvPr>
          <p:cNvSpPr/>
          <p:nvPr/>
        </p:nvSpPr>
        <p:spPr>
          <a:xfrm>
            <a:off x="266945" y="816575"/>
            <a:ext cx="1970385" cy="1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6209D3-735C-4987-9DB6-A9557D366E03}"/>
              </a:ext>
            </a:extLst>
          </p:cNvPr>
          <p:cNvSpPr/>
          <p:nvPr/>
        </p:nvSpPr>
        <p:spPr>
          <a:xfrm>
            <a:off x="0" y="-32462"/>
            <a:ext cx="12192000" cy="29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3248333E-F58B-430B-B3ED-0D190676FF1E}"/>
              </a:ext>
            </a:extLst>
          </p:cNvPr>
          <p:cNvSpPr/>
          <p:nvPr userDrawn="1"/>
        </p:nvSpPr>
        <p:spPr>
          <a:xfrm>
            <a:off x="-91713" y="3491793"/>
            <a:ext cx="12425493" cy="3366209"/>
          </a:xfrm>
          <a:custGeom>
            <a:avLst/>
            <a:gdLst>
              <a:gd name="connsiteX0" fmla="*/ 0 w 10693400"/>
              <a:gd name="connsiteY0" fmla="*/ 0 h 1116013"/>
              <a:gd name="connsiteX1" fmla="*/ 10693400 w 10693400"/>
              <a:gd name="connsiteY1" fmla="*/ 0 h 1116013"/>
              <a:gd name="connsiteX2" fmla="*/ 10693400 w 10693400"/>
              <a:gd name="connsiteY2" fmla="*/ 1116013 h 1116013"/>
              <a:gd name="connsiteX3" fmla="*/ 0 w 10693400"/>
              <a:gd name="connsiteY3" fmla="*/ 1116013 h 1116013"/>
              <a:gd name="connsiteX4" fmla="*/ 0 w 10693400"/>
              <a:gd name="connsiteY4" fmla="*/ 0 h 1116013"/>
              <a:gd name="connsiteX0" fmla="*/ 8193 w 10693400"/>
              <a:gd name="connsiteY0" fmla="*/ 0 h 3705052"/>
              <a:gd name="connsiteX1" fmla="*/ 10693400 w 10693400"/>
              <a:gd name="connsiteY1" fmla="*/ 2589039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0"/>
              <a:gd name="connsiteY0" fmla="*/ 0 h 3705052"/>
              <a:gd name="connsiteX1" fmla="*/ 10660627 w 10693400"/>
              <a:gd name="connsiteY1" fmla="*/ 2130222 h 3705052"/>
              <a:gd name="connsiteX2" fmla="*/ 10693400 w 10693400"/>
              <a:gd name="connsiteY2" fmla="*/ 3705052 h 3705052"/>
              <a:gd name="connsiteX3" fmla="*/ 0 w 10693400"/>
              <a:gd name="connsiteY3" fmla="*/ 3705052 h 3705052"/>
              <a:gd name="connsiteX4" fmla="*/ 8193 w 10693400"/>
              <a:gd name="connsiteY4" fmla="*/ 0 h 3705052"/>
              <a:gd name="connsiteX0" fmla="*/ 8193 w 10693401"/>
              <a:gd name="connsiteY0" fmla="*/ 0 h 3705052"/>
              <a:gd name="connsiteX1" fmla="*/ 10693401 w 10693401"/>
              <a:gd name="connsiteY1" fmla="*/ 2154801 h 3705052"/>
              <a:gd name="connsiteX2" fmla="*/ 10693400 w 10693401"/>
              <a:gd name="connsiteY2" fmla="*/ 3705052 h 3705052"/>
              <a:gd name="connsiteX3" fmla="*/ 0 w 10693401"/>
              <a:gd name="connsiteY3" fmla="*/ 3705052 h 3705052"/>
              <a:gd name="connsiteX4" fmla="*/ 8193 w 10693401"/>
              <a:gd name="connsiteY4" fmla="*/ 0 h 3705052"/>
              <a:gd name="connsiteX0" fmla="*/ 8193 w 10693401"/>
              <a:gd name="connsiteY0" fmla="*/ 0 h 3705052"/>
              <a:gd name="connsiteX1" fmla="*/ 3175 w 10693401"/>
              <a:gd name="connsiteY1" fmla="*/ 4589 h 3705052"/>
              <a:gd name="connsiteX2" fmla="*/ 10693401 w 10693401"/>
              <a:gd name="connsiteY2" fmla="*/ 2154801 h 3705052"/>
              <a:gd name="connsiteX3" fmla="*/ 10693400 w 10693401"/>
              <a:gd name="connsiteY3" fmla="*/ 3705052 h 3705052"/>
              <a:gd name="connsiteX4" fmla="*/ 0 w 10693401"/>
              <a:gd name="connsiteY4" fmla="*/ 3705052 h 3705052"/>
              <a:gd name="connsiteX5" fmla="*/ 8193 w 10693401"/>
              <a:gd name="connsiteY5" fmla="*/ 0 h 3705052"/>
              <a:gd name="connsiteX0" fmla="*/ 1843 w 10693401"/>
              <a:gd name="connsiteY0" fmla="*/ 0 h 3711402"/>
              <a:gd name="connsiteX1" fmla="*/ 3175 w 10693401"/>
              <a:gd name="connsiteY1" fmla="*/ 10939 h 3711402"/>
              <a:gd name="connsiteX2" fmla="*/ 10693401 w 10693401"/>
              <a:gd name="connsiteY2" fmla="*/ 2161151 h 3711402"/>
              <a:gd name="connsiteX3" fmla="*/ 10693400 w 10693401"/>
              <a:gd name="connsiteY3" fmla="*/ 3711402 h 3711402"/>
              <a:gd name="connsiteX4" fmla="*/ 0 w 10693401"/>
              <a:gd name="connsiteY4" fmla="*/ 3711402 h 3711402"/>
              <a:gd name="connsiteX5" fmla="*/ 1843 w 10693401"/>
              <a:gd name="connsiteY5" fmla="*/ 0 h 371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93401" h="3711402">
                <a:moveTo>
                  <a:pt x="1843" y="0"/>
                </a:moveTo>
                <a:cubicBezTo>
                  <a:pt x="5462" y="1530"/>
                  <a:pt x="-444" y="9409"/>
                  <a:pt x="3175" y="10939"/>
                </a:cubicBezTo>
                <a:lnTo>
                  <a:pt x="10693401" y="2161151"/>
                </a:lnTo>
                <a:cubicBezTo>
                  <a:pt x="10693401" y="2677901"/>
                  <a:pt x="10693400" y="3194652"/>
                  <a:pt x="10693400" y="3711402"/>
                </a:cubicBezTo>
                <a:lnTo>
                  <a:pt x="0" y="3711402"/>
                </a:lnTo>
                <a:cubicBezTo>
                  <a:pt x="614" y="2474268"/>
                  <a:pt x="1229" y="1237134"/>
                  <a:pt x="184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905"/>
              <a:t> </a:t>
            </a:r>
          </a:p>
        </p:txBody>
      </p:sp>
      <p:pic>
        <p:nvPicPr>
          <p:cNvPr id="14" name="Picture 2" descr="Barre.jpg">
            <a:extLst>
              <a:ext uri="{FF2B5EF4-FFF2-40B4-BE49-F238E27FC236}">
                <a16:creationId xmlns:a16="http://schemas.microsoft.com/office/drawing/2014/main" id="{F89D6C16-9223-47AA-AE6C-C0E4481E8865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83514">
            <a:off x="-206705" y="4422496"/>
            <a:ext cx="12655476" cy="77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26EBEF-24C4-4B3D-8F79-5020FF8937D4}"/>
              </a:ext>
            </a:extLst>
          </p:cNvPr>
          <p:cNvCxnSpPr>
            <a:cxnSpLocks/>
          </p:cNvCxnSpPr>
          <p:nvPr userDrawn="1"/>
        </p:nvCxnSpPr>
        <p:spPr>
          <a:xfrm>
            <a:off x="621192" y="1967285"/>
            <a:ext cx="1780336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0E1EC887-81B1-4886-842B-BA3CA50FEFA4}"/>
              </a:ext>
            </a:extLst>
          </p:cNvPr>
          <p:cNvSpPr/>
          <p:nvPr userDrawn="1"/>
        </p:nvSpPr>
        <p:spPr>
          <a:xfrm>
            <a:off x="266945" y="816575"/>
            <a:ext cx="1970385" cy="197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2366D8-6B51-44EE-A61D-9BE6765ADAEE}"/>
              </a:ext>
            </a:extLst>
          </p:cNvPr>
          <p:cNvSpPr/>
          <p:nvPr userDrawn="1"/>
        </p:nvSpPr>
        <p:spPr>
          <a:xfrm>
            <a:off x="0" y="-32462"/>
            <a:ext cx="12192000" cy="2929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42D8295-2FCE-4D5E-BA7F-A048F0DD0B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91" y="-163468"/>
            <a:ext cx="9984887" cy="6858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A254A17-4723-AA44-8BDB-3EC9BF21DDC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5EA595F-DE1D-4E40-ACAC-9D47F876D5E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047970"/>
      </p:ext>
    </p:extLst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orient="horz" pos="3723">
          <p15:clr>
            <a:srgbClr val="FBAE40"/>
          </p15:clr>
        </p15:guide>
        <p15:guide id="2" orient="horz" pos="4052">
          <p15:clr>
            <a:srgbClr val="FBAE40"/>
          </p15:clr>
        </p15:guide>
        <p15:guide id="3" pos="28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11010" indent="-311010">
              <a:buClr>
                <a:srgbClr val="FF9933"/>
              </a:buClr>
              <a:buFont typeface="Wingdings" panose="05000000000000000000" pitchFamily="2" charset="2"/>
              <a:buChar char="§"/>
              <a:defRPr sz="1814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91" indent="-311010">
              <a:buClr>
                <a:srgbClr val="004084"/>
              </a:buClr>
              <a:buFont typeface="Roboto" panose="02000000000000000000" pitchFamily="2" charset="0"/>
              <a:buChar char="−"/>
              <a:defRPr sz="1633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536" indent="-259175">
              <a:buFont typeface="Roboto" panose="02000000000000000000" pitchFamily="2" charset="0"/>
              <a:buChar char="−"/>
              <a:defRPr sz="1451" i="0">
                <a:solidFill>
                  <a:srgbClr val="00408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4226054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- 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11010" indent="-311010">
              <a:buClr>
                <a:srgbClr val="FF9933"/>
              </a:buClr>
              <a:buFont typeface="Wingdings" panose="05000000000000000000" pitchFamily="2" charset="2"/>
              <a:buChar char="§"/>
              <a:defRPr sz="2177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91" indent="-311010">
              <a:buClr>
                <a:schemeClr val="bg1"/>
              </a:buClr>
              <a:buFont typeface="Roboto" panose="02000000000000000000" pitchFamily="2" charset="0"/>
              <a:buChar char="−"/>
              <a:defRPr sz="1814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536" indent="-259175">
              <a:buFont typeface="Roboto" panose="02000000000000000000" pitchFamily="2" charset="0"/>
              <a:buChar char="−"/>
              <a:defRPr sz="145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B9F130-5DD9-49B1-9915-84C423056C0E}"/>
              </a:ext>
            </a:extLst>
          </p:cNvPr>
          <p:cNvCxnSpPr>
            <a:cxnSpLocks/>
          </p:cNvCxnSpPr>
          <p:nvPr userDrawn="1"/>
        </p:nvCxnSpPr>
        <p:spPr>
          <a:xfrm>
            <a:off x="629338" y="947196"/>
            <a:ext cx="1381068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197609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63" y="163468"/>
            <a:ext cx="10972076" cy="78372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3136859724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with UN waterm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9672CB-8785-4463-9030-C4587EEF7A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8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91" y="-163468"/>
            <a:ext cx="9984887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963" y="163468"/>
            <a:ext cx="10972076" cy="78372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</p:spTree>
    <p:extLst>
      <p:ext uri="{BB962C8B-B14F-4D97-AF65-F5344CB8AC3E}">
        <p14:creationId xmlns:p14="http://schemas.microsoft.com/office/powerpoint/2010/main" val="2454180061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10EB3C3-6AB0-4A5B-A95B-D8185DB5F033}"/>
              </a:ext>
            </a:extLst>
          </p:cNvPr>
          <p:cNvSpPr/>
          <p:nvPr userDrawn="1"/>
        </p:nvSpPr>
        <p:spPr>
          <a:xfrm>
            <a:off x="349043" y="751264"/>
            <a:ext cx="2134584" cy="3918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</p:spTree>
    <p:extLst>
      <p:ext uri="{BB962C8B-B14F-4D97-AF65-F5344CB8AC3E}">
        <p14:creationId xmlns:p14="http://schemas.microsoft.com/office/powerpoint/2010/main" val="2428801083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3" y="1339059"/>
            <a:ext cx="5399159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2879" y="1339059"/>
            <a:ext cx="5399160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29070842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4" y="1926857"/>
            <a:ext cx="5254219" cy="4245821"/>
          </a:xfrm>
        </p:spPr>
        <p:txBody>
          <a:bodyPr/>
          <a:lstStyle>
            <a:lvl1pPr>
              <a:defRPr sz="1633"/>
            </a:lvl1pPr>
            <a:lvl2pPr>
              <a:defRPr sz="1270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7821" y="1926857"/>
            <a:ext cx="5254219" cy="4245821"/>
          </a:xfrm>
        </p:spPr>
        <p:txBody>
          <a:bodyPr/>
          <a:lstStyle>
            <a:lvl1pPr>
              <a:defRPr sz="1633"/>
            </a:lvl1pPr>
            <a:lvl2pPr>
              <a:defRPr sz="1270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0EC4B88-2B9B-4B17-8EB4-8D6A873AC9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963" y="1339060"/>
            <a:ext cx="5239740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633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569BACE-1B3A-4C7D-81B9-7CF8A9937B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299" y="1351154"/>
            <a:ext cx="5254219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633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5270683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964" y="1339059"/>
            <a:ext cx="5814435" cy="4833616"/>
          </a:xfrm>
        </p:spPr>
        <p:txBody>
          <a:bodyPr/>
          <a:lstStyle>
            <a:lvl1pPr>
              <a:defRPr sz="1814"/>
            </a:lvl1pPr>
            <a:lvl2pPr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  <a:p>
            <a:pPr lvl="1"/>
            <a:r>
              <a:rPr lang="fr-CH"/>
              <a:t>Second </a:t>
            </a:r>
            <a:r>
              <a:rPr lang="fr-CH" err="1"/>
              <a:t>level</a:t>
            </a:r>
            <a:endParaRPr lang="fr-CH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857C79FE-5112-4BC6-8CBC-E4199CDA91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2261" y="1339061"/>
            <a:ext cx="5239740" cy="5518941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2540">
                <a:latin typeface="Roboto Slab" pitchFamily="2" charset="0"/>
                <a:ea typeface="Roboto Slab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>
                <a:latin typeface="Roboto Slab" pitchFamily="2" charset="0"/>
                <a:ea typeface="Roboto Slab" pitchFamily="2" charset="0"/>
              </a:rPr>
              <a:t>Insert quote here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006850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95342" y="1987283"/>
            <a:ext cx="3488836" cy="4185393"/>
          </a:xfrm>
        </p:spPr>
        <p:txBody>
          <a:bodyPr/>
          <a:lstStyle>
            <a:lvl1pPr>
              <a:defRPr sz="1361"/>
            </a:lvl1pPr>
            <a:lvl2pPr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454195" y="1992168"/>
            <a:ext cx="3488836" cy="4185393"/>
          </a:xfrm>
        </p:spPr>
        <p:txBody>
          <a:bodyPr/>
          <a:lstStyle>
            <a:lvl1pPr>
              <a:defRPr sz="1361"/>
            </a:lvl1pPr>
            <a:lvl2pPr marL="414680" indent="0">
              <a:buNone/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A3925FA-44EE-4ADB-B5D7-7A494E5001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8313049" y="1987283"/>
            <a:ext cx="3488836" cy="4185393"/>
          </a:xfrm>
        </p:spPr>
        <p:txBody>
          <a:bodyPr/>
          <a:lstStyle>
            <a:lvl1pPr>
              <a:defRPr sz="1361"/>
            </a:lvl1pPr>
            <a:lvl2pPr marL="414680" indent="0">
              <a:buNone/>
              <a:defRPr sz="1451"/>
            </a:lvl2pPr>
            <a:lvl3pPr>
              <a:defRPr sz="1361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fr-CH"/>
              <a:t>Click to </a:t>
            </a:r>
            <a:r>
              <a:rPr lang="fr-CH" err="1"/>
              <a:t>edit</a:t>
            </a:r>
            <a:r>
              <a:rPr lang="fr-CH"/>
              <a:t> Master </a:t>
            </a:r>
            <a:r>
              <a:rPr lang="fr-CH" err="1"/>
              <a:t>text</a:t>
            </a:r>
            <a:r>
              <a:rPr lang="fr-CH"/>
              <a:t>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D783F8-FF0B-4DA0-BF47-29142C7C6E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963" y="1339060"/>
            <a:ext cx="3489635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B23BBB6-5F90-4910-BE9A-C5B89E8D51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53397" y="1339060"/>
            <a:ext cx="3489635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2765F02-3919-47A4-9F73-67C270302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56839" y="1339060"/>
            <a:ext cx="3489635" cy="522666"/>
          </a:xfrm>
          <a:solidFill>
            <a:schemeClr val="accent6">
              <a:lumMod val="40000"/>
              <a:lumOff val="60000"/>
            </a:schemeClr>
          </a:solidFill>
        </p:spPr>
        <p:txBody>
          <a:bodyPr anchor="ctr"/>
          <a:lstStyle>
            <a:lvl1pPr marL="0" indent="0" algn="ctr">
              <a:buNone/>
              <a:defRPr sz="1451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2061794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DF2AB20-FCBB-4948-A30F-DB9864F22E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200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5536181-7F66-4A35-BB4E-14CB07333632}"/>
              </a:ext>
            </a:extLst>
          </p:cNvPr>
          <p:cNvSpPr/>
          <p:nvPr userDrawn="1"/>
        </p:nvSpPr>
        <p:spPr>
          <a:xfrm>
            <a:off x="7081193" y="-32464"/>
            <a:ext cx="5521304" cy="6988237"/>
          </a:xfrm>
          <a:prstGeom prst="rect">
            <a:avLst/>
          </a:prstGeom>
          <a:solidFill>
            <a:schemeClr val="tx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15" name="Picture 2" descr="Barre.jpg">
            <a:extLst>
              <a:ext uri="{FF2B5EF4-FFF2-40B4-BE49-F238E27FC236}">
                <a16:creationId xmlns:a16="http://schemas.microsoft.com/office/drawing/2014/main" id="{0144872F-D324-4A2D-BC96-1F0E2AF2167B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46031" y="3420610"/>
            <a:ext cx="6988237" cy="8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A7DBDF-2510-4323-9EEA-C356FA904283}"/>
              </a:ext>
            </a:extLst>
          </p:cNvPr>
          <p:cNvSpPr/>
          <p:nvPr userDrawn="1"/>
        </p:nvSpPr>
        <p:spPr>
          <a:xfrm>
            <a:off x="7081193" y="-32464"/>
            <a:ext cx="5521304" cy="6988237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17" name="Picture 2" descr="Barre.jpg">
            <a:extLst>
              <a:ext uri="{FF2B5EF4-FFF2-40B4-BE49-F238E27FC236}">
                <a16:creationId xmlns:a16="http://schemas.microsoft.com/office/drawing/2014/main" id="{1F7E7EB3-FC25-4644-A6CC-AC095DFAE307}"/>
              </a:ext>
            </a:extLst>
          </p:cNvPr>
          <p:cNvPicPr preferRelativeResize="0"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46031" y="3420610"/>
            <a:ext cx="6988237" cy="82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FCC3D49-7EA5-40CE-ADB3-932E19972C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790" y="1796236"/>
            <a:ext cx="4433367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25CA9A0-535B-4766-9A0A-C2CB6EE8AB14}"/>
              </a:ext>
            </a:extLst>
          </p:cNvPr>
          <p:cNvCxnSpPr>
            <a:cxnSpLocks/>
          </p:cNvCxnSpPr>
          <p:nvPr userDrawn="1"/>
        </p:nvCxnSpPr>
        <p:spPr>
          <a:xfrm>
            <a:off x="7655889" y="3102446"/>
            <a:ext cx="1381068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061204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itting at a table&#10;&#10;Description automatically generated">
            <a:extLst>
              <a:ext uri="{FF2B5EF4-FFF2-40B4-BE49-F238E27FC236}">
                <a16:creationId xmlns:a16="http://schemas.microsoft.com/office/drawing/2014/main" id="{4F184ADF-7177-4972-A661-CCE15039B8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34864"/>
            <a:ext cx="12602497" cy="6892864"/>
          </a:xfrm>
          <a:prstGeom prst="rect">
            <a:avLst/>
          </a:prstGeom>
        </p:spPr>
      </p:pic>
      <p:pic>
        <p:nvPicPr>
          <p:cNvPr id="6" name="Picture 2" descr="Barre.jpg">
            <a:extLst>
              <a:ext uri="{FF2B5EF4-FFF2-40B4-BE49-F238E27FC236}">
                <a16:creationId xmlns:a16="http://schemas.microsoft.com/office/drawing/2014/main" id="{FF105D64-14DC-4DAB-8124-E32C97FFD34A}"/>
              </a:ext>
            </a:extLst>
          </p:cNvPr>
          <p:cNvPicPr preferRelativeResize="0">
            <a:picLocks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594916" y="3371724"/>
            <a:ext cx="6890465" cy="8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684CB2-C51A-43A8-BC20-3B90858B1C04}"/>
              </a:ext>
            </a:extLst>
          </p:cNvPr>
          <p:cNvSpPr/>
          <p:nvPr userDrawn="1"/>
        </p:nvSpPr>
        <p:spPr>
          <a:xfrm>
            <a:off x="7081193" y="-32464"/>
            <a:ext cx="5521304" cy="6890465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9" name="Picture 2" descr="Barre.jpg">
            <a:extLst>
              <a:ext uri="{FF2B5EF4-FFF2-40B4-BE49-F238E27FC236}">
                <a16:creationId xmlns:a16="http://schemas.microsoft.com/office/drawing/2014/main" id="{B71E18D3-126E-4B5A-A4DE-813CCAF119FD}"/>
              </a:ext>
            </a:extLst>
          </p:cNvPr>
          <p:cNvPicPr preferRelativeResize="0">
            <a:picLocks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3643995" y="3322645"/>
            <a:ext cx="6792307" cy="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D16F1-0170-482E-A0D9-57C15FED4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73790" y="1796236"/>
            <a:ext cx="4433367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C353C-DC2B-4B74-A0D2-81C0EA995452}"/>
              </a:ext>
            </a:extLst>
          </p:cNvPr>
          <p:cNvCxnSpPr>
            <a:cxnSpLocks/>
          </p:cNvCxnSpPr>
          <p:nvPr userDrawn="1"/>
        </p:nvCxnSpPr>
        <p:spPr>
          <a:xfrm>
            <a:off x="7655889" y="3102446"/>
            <a:ext cx="1381068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729092"/>
      </p:ext>
    </p:extLst>
  </p:cSld>
  <p:clrMapOvr>
    <a:masterClrMapping/>
  </p:clrMapOvr>
  <p:transition spd="slow">
    <p:pu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slide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C684CB2-C51A-43A8-BC20-3B90858B1C04}"/>
              </a:ext>
            </a:extLst>
          </p:cNvPr>
          <p:cNvSpPr/>
          <p:nvPr userDrawn="1"/>
        </p:nvSpPr>
        <p:spPr>
          <a:xfrm>
            <a:off x="4947398" y="0"/>
            <a:ext cx="7244604" cy="6858000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9" name="Picture 2" descr="Barre.jpg">
            <a:extLst>
              <a:ext uri="{FF2B5EF4-FFF2-40B4-BE49-F238E27FC236}">
                <a16:creationId xmlns:a16="http://schemas.microsoft.com/office/drawing/2014/main" id="{B71E18D3-126E-4B5A-A4DE-813CCAF119FD}"/>
              </a:ext>
            </a:extLst>
          </p:cNvPr>
          <p:cNvPicPr preferRelativeResize="0">
            <a:picLocks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1476953" y="3387560"/>
            <a:ext cx="6858000" cy="8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5D16F1-0170-482E-A0D9-57C15FED45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3403" y="1796236"/>
            <a:ext cx="5828268" cy="802805"/>
          </a:xfrm>
        </p:spPr>
        <p:txBody>
          <a:bodyPr/>
          <a:lstStyle>
            <a:lvl1pPr>
              <a:defRPr sz="3628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enter Section header</a:t>
            </a:r>
            <a:endParaRPr lang="en-GB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DC353C-DC2B-4B74-A0D2-81C0EA995452}"/>
              </a:ext>
            </a:extLst>
          </p:cNvPr>
          <p:cNvCxnSpPr>
            <a:cxnSpLocks/>
          </p:cNvCxnSpPr>
          <p:nvPr userDrawn="1"/>
        </p:nvCxnSpPr>
        <p:spPr>
          <a:xfrm>
            <a:off x="5685503" y="3102446"/>
            <a:ext cx="1406644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A5BE87-7E74-4FDB-9A75-B1C6D54C55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9041" y="4343348"/>
            <a:ext cx="4104975" cy="2089648"/>
          </a:xfrm>
        </p:spPr>
        <p:txBody>
          <a:bodyPr/>
          <a:lstStyle>
            <a:lvl1pPr marL="0" indent="0" algn="r">
              <a:buNone/>
              <a:defRPr sz="2540" i="0">
                <a:latin typeface="Roboto Slab" pitchFamily="2" charset="0"/>
                <a:ea typeface="Roboto Slab" pitchFamily="2" charset="0"/>
              </a:defRPr>
            </a:lvl1pPr>
          </a:lstStyle>
          <a:p>
            <a:pPr lvl="0"/>
            <a:r>
              <a:rPr lang="en-US"/>
              <a:t>Enter a quote here or an illustration for the section.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317323"/>
      </p:ext>
    </p:extLst>
  </p:cSld>
  <p:clrMapOvr>
    <a:masterClrMapping/>
  </p:clrMapOvr>
  <p:transition spd="slow">
    <p:pu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7543" y="1992168"/>
            <a:ext cx="10972076" cy="802805"/>
          </a:xfrm>
        </p:spPr>
        <p:txBody>
          <a:bodyPr/>
          <a:lstStyle>
            <a:lvl1pPr algn="ctr">
              <a:defRPr sz="4354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 for your attention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9339" y="3167759"/>
            <a:ext cx="10972076" cy="1371523"/>
          </a:xfrm>
        </p:spPr>
        <p:txBody>
          <a:bodyPr/>
          <a:lstStyle>
            <a:lvl1pPr marL="0" indent="0" algn="ctr">
              <a:buClr>
                <a:srgbClr val="FF9933"/>
              </a:buClr>
              <a:buFont typeface="Wingdings" panose="05000000000000000000" pitchFamily="2" charset="2"/>
              <a:buNone/>
              <a:defRPr sz="2177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25691" indent="-311010">
              <a:buClr>
                <a:schemeClr val="bg1"/>
              </a:buClr>
              <a:buFont typeface="Roboto" panose="02000000000000000000" pitchFamily="2" charset="0"/>
              <a:buChar char="−"/>
              <a:defRPr sz="1814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88536" indent="-259175">
              <a:buFont typeface="Roboto" panose="02000000000000000000" pitchFamily="2" charset="0"/>
              <a:buChar char="−"/>
              <a:defRPr sz="1451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</a:lstStyle>
          <a:p>
            <a:pPr lvl="0"/>
            <a:r>
              <a:rPr lang="en-US" noProof="0"/>
              <a:t>For more information, please contact…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5B9F130-5DD9-49B1-9915-84C423056C0E}"/>
              </a:ext>
            </a:extLst>
          </p:cNvPr>
          <p:cNvCxnSpPr>
            <a:cxnSpLocks/>
          </p:cNvCxnSpPr>
          <p:nvPr userDrawn="1"/>
        </p:nvCxnSpPr>
        <p:spPr>
          <a:xfrm>
            <a:off x="629338" y="947196"/>
            <a:ext cx="1381068" cy="0"/>
          </a:xfrm>
          <a:prstGeom prst="line">
            <a:avLst/>
          </a:prstGeom>
          <a:ln w="57150" cap="rnd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A9B37D95-8AB9-421E-9DCF-6094AE93EE3F}"/>
              </a:ext>
            </a:extLst>
          </p:cNvPr>
          <p:cNvSpPr/>
          <p:nvPr userDrawn="1"/>
        </p:nvSpPr>
        <p:spPr>
          <a:xfrm>
            <a:off x="184845" y="685953"/>
            <a:ext cx="2545081" cy="457174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4882E2-64D0-449B-A705-6629922E0A1F}"/>
              </a:ext>
            </a:extLst>
          </p:cNvPr>
          <p:cNvSpPr/>
          <p:nvPr userDrawn="1"/>
        </p:nvSpPr>
        <p:spPr>
          <a:xfrm>
            <a:off x="595483" y="6190369"/>
            <a:ext cx="4843723" cy="457174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905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CEF0ED-072D-BB4A-8905-A384974E2E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42" y="5482483"/>
            <a:ext cx="3388276" cy="9906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6130C0F-4EC4-F149-9CB4-E4B58055CC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9682" y="5895393"/>
            <a:ext cx="2873479" cy="53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25030"/>
      </p:ext>
    </p:extLst>
  </p:cSld>
  <p:clrMapOvr>
    <a:masterClrMapping/>
  </p:clrMapOvr>
  <p:transition spd="slow">
    <p:pu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55265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604" y="228600"/>
            <a:ext cx="5463041" cy="158387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19800" y="0"/>
            <a:ext cx="6172200" cy="6858000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3604" y="2026920"/>
            <a:ext cx="5463041" cy="4145280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325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964" y="163468"/>
            <a:ext cx="10972076" cy="802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Slide title</a:t>
            </a:r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964" y="1339059"/>
            <a:ext cx="10972076" cy="502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2"/>
            <a:endParaRPr lang="en-US"/>
          </a:p>
        </p:txBody>
      </p:sp>
      <p:pic>
        <p:nvPicPr>
          <p:cNvPr id="1029" name="Picture 2" descr="Barre.jpg"/>
          <p:cNvPicPr preferRelativeResize="0">
            <a:picLocks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923"/>
            <a:ext cx="12192000" cy="6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F5127D-4064-4948-ADD4-7EFFD7945EFE}"/>
              </a:ext>
            </a:extLst>
          </p:cNvPr>
          <p:cNvCxnSpPr>
            <a:cxnSpLocks/>
          </p:cNvCxnSpPr>
          <p:nvPr/>
        </p:nvCxnSpPr>
        <p:spPr>
          <a:xfrm>
            <a:off x="671211" y="947196"/>
            <a:ext cx="1381069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3EA66E-AC97-47D3-AFF7-28384C037AE6}"/>
              </a:ext>
            </a:extLst>
          </p:cNvPr>
          <p:cNvCxnSpPr>
            <a:cxnSpLocks/>
          </p:cNvCxnSpPr>
          <p:nvPr userDrawn="1"/>
        </p:nvCxnSpPr>
        <p:spPr>
          <a:xfrm>
            <a:off x="629336" y="947196"/>
            <a:ext cx="1381069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F16F7C-DC7E-4F56-94C6-C1B2A5E0128D}"/>
              </a:ext>
            </a:extLst>
          </p:cNvPr>
          <p:cNvSpPr txBox="1"/>
          <p:nvPr userDrawn="1"/>
        </p:nvSpPr>
        <p:spPr>
          <a:xfrm>
            <a:off x="595483" y="6367974"/>
            <a:ext cx="10740258" cy="259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88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© UNDRR United Nations Office for Disaster Risk Reduction. </a:t>
            </a:r>
          </a:p>
        </p:txBody>
      </p:sp>
    </p:spTree>
    <p:extLst>
      <p:ext uri="{BB962C8B-B14F-4D97-AF65-F5344CB8AC3E}">
        <p14:creationId xmlns:p14="http://schemas.microsoft.com/office/powerpoint/2010/main" val="1897581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/>
  <p:txStyles>
    <p:titleStyle>
      <a:lvl1pPr algn="l" defTabSz="945886" rtl="0" eaLnBrk="1" fontAlgn="base" hangingPunct="1">
        <a:spcBef>
          <a:spcPct val="0"/>
        </a:spcBef>
        <a:spcAft>
          <a:spcPct val="0"/>
        </a:spcAft>
        <a:defRPr sz="2539" b="1" cap="none" baseline="0">
          <a:solidFill>
            <a:schemeClr val="accent1"/>
          </a:solidFill>
          <a:latin typeface="Roboto Black" panose="02000000000000000000" pitchFamily="2" charset="0"/>
          <a:ea typeface="Roboto Black" panose="02000000000000000000" pitchFamily="2" charset="0"/>
          <a:cs typeface="Roboto Black" panose="02000000000000000000" pitchFamily="2" charset="0"/>
        </a:defRPr>
      </a:lvl1pPr>
      <a:lvl2pPr algn="l" defTabSz="945886" rtl="0" eaLnBrk="1" fontAlgn="base" hangingPunct="1">
        <a:spcBef>
          <a:spcPct val="0"/>
        </a:spcBef>
        <a:spcAft>
          <a:spcPct val="0"/>
        </a:spcAft>
        <a:defRPr sz="4081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2pPr>
      <a:lvl3pPr algn="l" defTabSz="945886" rtl="0" eaLnBrk="1" fontAlgn="base" hangingPunct="1">
        <a:spcBef>
          <a:spcPct val="0"/>
        </a:spcBef>
        <a:spcAft>
          <a:spcPct val="0"/>
        </a:spcAft>
        <a:defRPr sz="4081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3pPr>
      <a:lvl4pPr algn="l" defTabSz="945886" rtl="0" eaLnBrk="1" fontAlgn="base" hangingPunct="1">
        <a:spcBef>
          <a:spcPct val="0"/>
        </a:spcBef>
        <a:spcAft>
          <a:spcPct val="0"/>
        </a:spcAft>
        <a:defRPr sz="4081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4pPr>
      <a:lvl5pPr algn="l" defTabSz="945886" rtl="0" eaLnBrk="1" fontAlgn="base" hangingPunct="1">
        <a:spcBef>
          <a:spcPct val="0"/>
        </a:spcBef>
        <a:spcAft>
          <a:spcPct val="0"/>
        </a:spcAft>
        <a:defRPr sz="4081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5pPr>
      <a:lvl6pPr marL="414635" algn="l" defTabSz="945886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6pPr>
      <a:lvl7pPr marL="829269" algn="l" defTabSz="945886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7pPr>
      <a:lvl8pPr marL="1243904" algn="l" defTabSz="945886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8pPr>
      <a:lvl9pPr marL="1658539" algn="l" defTabSz="945886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54167" indent="-354167" algn="l" defTabSz="945886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9933"/>
        </a:buClr>
        <a:buFont typeface="Wingdings" panose="05000000000000000000" pitchFamily="2" charset="2"/>
        <a:buChar char="§"/>
        <a:defRPr sz="1814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73781" indent="-259147" algn="l" defTabSz="945886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004084"/>
        </a:buClr>
        <a:buFont typeface="Arial" panose="020B0604020202020204" pitchFamily="34" charset="0"/>
        <a:buChar char="‒"/>
        <a:defRPr sz="1632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973240" indent="-243310" algn="l" defTabSz="945886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451" i="0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54220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4pPr>
      <a:lvl5pPr marL="2127882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5pPr>
      <a:lvl6pPr marL="2542517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6pPr>
      <a:lvl7pPr marL="2957152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7pPr>
      <a:lvl8pPr marL="3371786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8pPr>
      <a:lvl9pPr marL="3786421" indent="-236111" algn="l" defTabSz="945886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1pPr>
      <a:lvl2pPr marL="414635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2pPr>
      <a:lvl3pPr marL="829269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3pPr>
      <a:lvl4pPr marL="1243904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4pPr>
      <a:lvl5pPr marL="1658539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5pPr>
      <a:lvl6pPr marL="2073173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6pPr>
      <a:lvl7pPr marL="2487808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7pPr>
      <a:lvl8pPr marL="2902443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8pPr>
      <a:lvl9pPr marL="3317077" algn="l" defTabSz="414635" rtl="0" eaLnBrk="1" latinLnBrk="0" hangingPunct="1">
        <a:defRPr sz="163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34">
          <p15:clr>
            <a:srgbClr val="F26B43"/>
          </p15:clr>
        </p15:guide>
        <p15:guide id="2" pos="8054">
          <p15:clr>
            <a:srgbClr val="F26B43"/>
          </p15:clr>
        </p15:guide>
        <p15:guide id="3" pos="414">
          <p15:clr>
            <a:srgbClr val="F26B43"/>
          </p15:clr>
        </p15:guide>
        <p15:guide id="4" orient="horz" pos="2381">
          <p15:clr>
            <a:srgbClr val="F26B43"/>
          </p15:clr>
        </p15:guide>
        <p15:guide id="5" orient="horz" pos="93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963" y="163470"/>
            <a:ext cx="10972076" cy="80280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53" rIns="104306" bIns="521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Slide title</a:t>
            </a:r>
          </a:p>
        </p:txBody>
      </p:sp>
      <p:sp>
        <p:nvSpPr>
          <p:cNvPr id="1028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963" y="1339059"/>
            <a:ext cx="10972076" cy="502891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52153" rIns="104306" bIns="52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First level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2"/>
            <a:endParaRPr lang="en-US"/>
          </a:p>
        </p:txBody>
      </p:sp>
      <p:pic>
        <p:nvPicPr>
          <p:cNvPr id="1029" name="Picture 2" descr="Barre.jpg"/>
          <p:cNvPicPr preferRelativeResize="0">
            <a:picLocks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6923"/>
            <a:ext cx="12192000" cy="65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8F5127D-4064-4948-ADD4-7EFFD7945EFE}"/>
              </a:ext>
            </a:extLst>
          </p:cNvPr>
          <p:cNvCxnSpPr>
            <a:cxnSpLocks/>
          </p:cNvCxnSpPr>
          <p:nvPr/>
        </p:nvCxnSpPr>
        <p:spPr>
          <a:xfrm>
            <a:off x="671211" y="947196"/>
            <a:ext cx="1381068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73EA66E-AC97-47D3-AFF7-28384C037AE6}"/>
              </a:ext>
            </a:extLst>
          </p:cNvPr>
          <p:cNvCxnSpPr>
            <a:cxnSpLocks/>
          </p:cNvCxnSpPr>
          <p:nvPr userDrawn="1"/>
        </p:nvCxnSpPr>
        <p:spPr>
          <a:xfrm>
            <a:off x="629338" y="947196"/>
            <a:ext cx="1381068" cy="0"/>
          </a:xfrm>
          <a:prstGeom prst="line">
            <a:avLst/>
          </a:prstGeom>
          <a:ln w="57150" cap="rnd">
            <a:solidFill>
              <a:srgbClr val="00408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EF16F7C-DC7E-4F56-94C6-C1B2A5E0128D}"/>
              </a:ext>
            </a:extLst>
          </p:cNvPr>
          <p:cNvSpPr txBox="1"/>
          <p:nvPr userDrawn="1"/>
        </p:nvSpPr>
        <p:spPr>
          <a:xfrm>
            <a:off x="595483" y="6367975"/>
            <a:ext cx="10740259" cy="259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88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</a:rPr>
              <a:t>© UNDRR – United Nations Office for Disaster Risk Reduction</a:t>
            </a:r>
            <a:endParaRPr lang="en-GB" sz="1088">
              <a:solidFill>
                <a:schemeClr val="accent6">
                  <a:lumMod val="60000"/>
                  <a:lumOff val="4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467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</p:sldLayoutIdLst>
  <p:transition spd="slow">
    <p:push/>
  </p:transition>
  <p:hf hdr="0"/>
  <p:txStyles>
    <p:titleStyle>
      <a:lvl1pPr algn="l" defTabSz="945990" rtl="0" eaLnBrk="1" fontAlgn="base" hangingPunct="1">
        <a:spcBef>
          <a:spcPct val="0"/>
        </a:spcBef>
        <a:spcAft>
          <a:spcPct val="0"/>
        </a:spcAft>
        <a:defRPr sz="2540" b="1" cap="none" baseline="0">
          <a:solidFill>
            <a:schemeClr val="accent1"/>
          </a:solidFill>
          <a:latin typeface="Roboto Black" panose="02000000000000000000" pitchFamily="2" charset="0"/>
          <a:ea typeface="Roboto Black" panose="02000000000000000000" pitchFamily="2" charset="0"/>
          <a:cs typeface="Roboto Black" panose="02000000000000000000" pitchFamily="2" charset="0"/>
        </a:defRPr>
      </a:lvl1pPr>
      <a:lvl2pPr algn="l" defTabSz="945990" rtl="0" eaLnBrk="1" fontAlgn="base" hangingPunct="1">
        <a:spcBef>
          <a:spcPct val="0"/>
        </a:spcBef>
        <a:spcAft>
          <a:spcPct val="0"/>
        </a:spcAft>
        <a:defRPr sz="4082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2pPr>
      <a:lvl3pPr algn="l" defTabSz="945990" rtl="0" eaLnBrk="1" fontAlgn="base" hangingPunct="1">
        <a:spcBef>
          <a:spcPct val="0"/>
        </a:spcBef>
        <a:spcAft>
          <a:spcPct val="0"/>
        </a:spcAft>
        <a:defRPr sz="4082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3pPr>
      <a:lvl4pPr algn="l" defTabSz="945990" rtl="0" eaLnBrk="1" fontAlgn="base" hangingPunct="1">
        <a:spcBef>
          <a:spcPct val="0"/>
        </a:spcBef>
        <a:spcAft>
          <a:spcPct val="0"/>
        </a:spcAft>
        <a:defRPr sz="4082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4pPr>
      <a:lvl5pPr algn="l" defTabSz="945990" rtl="0" eaLnBrk="1" fontAlgn="base" hangingPunct="1">
        <a:spcBef>
          <a:spcPct val="0"/>
        </a:spcBef>
        <a:spcAft>
          <a:spcPct val="0"/>
        </a:spcAft>
        <a:defRPr sz="4082" b="1">
          <a:solidFill>
            <a:srgbClr val="25A2E3"/>
          </a:solidFill>
          <a:latin typeface="Helvetica Neue" charset="0"/>
          <a:ea typeface="ＭＳ Ｐゴシック" charset="0"/>
          <a:cs typeface="Arial" charset="0"/>
        </a:defRPr>
      </a:lvl5pPr>
      <a:lvl6pPr marL="414680" algn="l" defTabSz="945990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6pPr>
      <a:lvl7pPr marL="829361" algn="l" defTabSz="945990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7pPr>
      <a:lvl8pPr marL="1244041" algn="l" defTabSz="945990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8pPr>
      <a:lvl9pPr marL="1658722" algn="l" defTabSz="945990" rtl="0" eaLnBrk="1" fontAlgn="base" hangingPunct="1">
        <a:spcBef>
          <a:spcPct val="0"/>
        </a:spcBef>
        <a:spcAft>
          <a:spcPct val="0"/>
        </a:spcAft>
        <a:defRPr sz="4535" b="1">
          <a:solidFill>
            <a:srgbClr val="25A2E3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54206" indent="-354206" algn="l" defTabSz="94599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FF9933"/>
        </a:buClr>
        <a:buFont typeface="Wingdings" panose="05000000000000000000" pitchFamily="2" charset="2"/>
        <a:buChar char="§"/>
        <a:defRPr sz="1814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73856" indent="-259175" algn="l" defTabSz="94599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lr>
          <a:srgbClr val="004084"/>
        </a:buClr>
        <a:buFont typeface="Arial" panose="020B0604020202020204" pitchFamily="34" charset="0"/>
        <a:buChar char="‒"/>
        <a:defRPr sz="1633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973347" indent="-243337" algn="l" defTabSz="945990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1451" i="0">
          <a:solidFill>
            <a:srgbClr val="004084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54402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4pPr>
      <a:lvl5pPr marL="2128117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5pPr>
      <a:lvl6pPr marL="2542797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6pPr>
      <a:lvl7pPr marL="2957478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7pPr>
      <a:lvl8pPr marL="3372158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8pPr>
      <a:lvl9pPr marL="3786838" indent="-236137" algn="l" defTabSz="945990" rtl="0" eaLnBrk="1" fontAlgn="base" hangingPunct="1">
        <a:spcBef>
          <a:spcPct val="20000"/>
        </a:spcBef>
        <a:spcAft>
          <a:spcPct val="0"/>
        </a:spcAft>
        <a:buFont typeface="Arial" charset="0"/>
        <a:defRPr sz="2086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680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361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1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8722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402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082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2763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7443" algn="l" defTabSz="414680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>
          <p15:clr>
            <a:srgbClr val="F26B43"/>
          </p15:clr>
        </p15:guide>
        <p15:guide id="2" pos="5479">
          <p15:clr>
            <a:srgbClr val="F26B43"/>
          </p15:clr>
        </p15:guide>
        <p15:guide id="3" pos="281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84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mcr2030-eca@un.org" TargetMode="External"/><Relationship Id="rId2" Type="http://schemas.openxmlformats.org/officeDocument/2006/relationships/hyperlink" Target="mailto:undrr-roeca@un.org" TargetMode="External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0CB7E77-1B48-0967-EE94-B0E94DAA8221}"/>
              </a:ext>
            </a:extLst>
          </p:cNvPr>
          <p:cNvGrpSpPr/>
          <p:nvPr/>
        </p:nvGrpSpPr>
        <p:grpSpPr>
          <a:xfrm>
            <a:off x="567271" y="1066753"/>
            <a:ext cx="10990745" cy="1124713"/>
            <a:chOff x="625475" y="1504311"/>
            <a:chExt cx="9753600" cy="1008422"/>
          </a:xfrm>
        </p:grpSpPr>
        <p:sp>
          <p:nvSpPr>
            <p:cNvPr id="5" name="Text Placeholder 7">
              <a:extLst>
                <a:ext uri="{FF2B5EF4-FFF2-40B4-BE49-F238E27FC236}">
                  <a16:creationId xmlns:a16="http://schemas.microsoft.com/office/drawing/2014/main" id="{834015EE-AEA5-4FFD-ADF1-EC6578A0B7B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25475" y="1504311"/>
              <a:ext cx="9753600" cy="10084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="" xmlns:ma14="http://schemas.microsoft.com/office/mac/drawingml/2011/main" val="1"/>
              </a:ext>
            </a:extLst>
          </p:spPr>
          <p:txBody>
            <a:bodyPr vert="horz" wrap="square" lIns="0" tIns="47300" rIns="94600" bIns="47300" numCol="1" anchor="t" anchorCtr="0" compatLnSpc="1">
              <a:prstTxWarp prst="textNoShape">
                <a:avLst/>
              </a:prstTxWarp>
            </a:bodyPr>
            <a:lstStyle>
              <a:lvl1pPr marL="0" indent="0" algn="l" defTabSz="1042988" rtl="0" eaLnBrk="1" fontAlgn="base" hangingPunct="1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FF9933"/>
                </a:buClr>
                <a:buFont typeface="Wingdings" panose="05000000000000000000" pitchFamily="2" charset="2"/>
                <a:buNone/>
                <a:defRPr sz="1600">
                  <a:solidFill>
                    <a:srgbClr val="00408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1pPr>
              <a:lvl2pPr marL="742950" indent="-285750" algn="l" defTabSz="1042988" rtl="0" eaLnBrk="1" fontAlgn="base" hangingPunct="1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04084"/>
                </a:buClr>
                <a:buFont typeface="Arial" panose="020B0604020202020204" pitchFamily="34" charset="0"/>
                <a:buChar char="‒"/>
                <a:defRPr sz="1800">
                  <a:solidFill>
                    <a:srgbClr val="00408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2pPr>
              <a:lvl3pPr marL="1073150" indent="-268288" algn="l" defTabSz="1042988" rtl="0" eaLnBrk="1" fontAlgn="base" hangingPunct="1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1600" i="0">
                  <a:solidFill>
                    <a:srgbClr val="004084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defRPr>
              </a:lvl3pPr>
              <a:lvl4pPr marL="1824038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4pPr>
              <a:lvl5pPr marL="2346325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5pPr>
              <a:lvl6pPr marL="2803525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6pPr>
              <a:lvl7pPr marL="3260725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7pPr>
              <a:lvl8pPr marL="3717925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8pPr>
              <a:lvl9pPr marL="4175125" indent="-260350" algn="l" defTabSz="1042988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defRPr sz="2300">
                  <a:solidFill>
                    <a:schemeClr val="tx1"/>
                  </a:solidFill>
                  <a:latin typeface="+mn-lt"/>
                  <a:ea typeface="Arial" charset="0"/>
                  <a:cs typeface="+mn-cs"/>
                </a:defRPr>
              </a:lvl9pPr>
            </a:lstStyle>
            <a:p>
              <a:pPr defTabSz="945886">
                <a:lnSpc>
                  <a:spcPct val="100000"/>
                </a:lnSpc>
                <a:spcBef>
                  <a:spcPts val="0"/>
                </a:spcBef>
              </a:pPr>
              <a:r>
                <a:rPr lang="en-US" sz="3600" b="1">
                  <a:solidFill>
                    <a:schemeClr val="tx1">
                      <a:lumMod val="75000"/>
                    </a:schemeClr>
                  </a:solidFill>
                </a:rPr>
                <a:t>Biennale of Sustainability in Venice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6D93B82-1BDD-C508-B7A8-1E49D24EAF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475" y="2256011"/>
              <a:ext cx="2865368" cy="146317"/>
            </a:xfrm>
            <a:prstGeom prst="rect">
              <a:avLst/>
            </a:prstGeom>
          </p:spPr>
        </p:pic>
      </p:grp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6949D6C3-5791-006B-A9E2-260501A37C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412" y="5618444"/>
            <a:ext cx="2251425" cy="892480"/>
          </a:xfrm>
          <a:prstGeom prst="rect">
            <a:avLst/>
          </a:prstGeom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FB756FD-0849-8F68-9D1B-C39832F1CB80}"/>
              </a:ext>
            </a:extLst>
          </p:cNvPr>
          <p:cNvSpPr txBox="1">
            <a:spLocks/>
          </p:cNvSpPr>
          <p:nvPr/>
        </p:nvSpPr>
        <p:spPr bwMode="auto">
          <a:xfrm>
            <a:off x="567271" y="2191466"/>
            <a:ext cx="6316980" cy="111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47300" rIns="94600" bIns="47300" numCol="1" anchor="t" anchorCtr="0" compatLnSpc="1">
            <a:prstTxWarp prst="textNoShape">
              <a:avLst/>
            </a:prstTxWarp>
          </a:bodyPr>
          <a:lstStyle>
            <a:lvl1pPr marL="0" indent="0" algn="l" defTabSz="1042988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Font typeface="Wingdings" panose="05000000000000000000" pitchFamily="2" charset="2"/>
              <a:buNone/>
              <a:defRPr sz="1600">
                <a:solidFill>
                  <a:srgbClr val="00408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742950" indent="-285750" algn="l" defTabSz="1042988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004084"/>
              </a:buClr>
              <a:buFont typeface="Arial" panose="020B0604020202020204" pitchFamily="34" charset="0"/>
              <a:buChar char="‒"/>
              <a:defRPr sz="1800">
                <a:solidFill>
                  <a:srgbClr val="00408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 marL="1073150" indent="-268288" algn="l" defTabSz="1042988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1600" i="0">
                <a:solidFill>
                  <a:srgbClr val="00408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 marL="1824038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4pPr>
            <a:lvl5pPr marL="23463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5pPr>
            <a:lvl6pPr marL="28035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6pPr>
            <a:lvl7pPr marL="32607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7pPr>
            <a:lvl8pPr marL="37179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8pPr>
            <a:lvl9pPr marL="4175125" indent="-260350" algn="l" defTabSz="1042988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defRPr sz="2300">
                <a:solidFill>
                  <a:schemeClr val="tx1"/>
                </a:solidFill>
                <a:latin typeface="+mn-lt"/>
                <a:ea typeface="Arial" charset="0"/>
                <a:cs typeface="+mn-cs"/>
              </a:defRPr>
            </a:lvl9pPr>
          </a:lstStyle>
          <a:p>
            <a:pPr defTabSz="945886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>
                    <a:lumMod val="75000"/>
                  </a:schemeClr>
                </a:solidFill>
              </a:rPr>
              <a:t>Natalia Alonso Cano</a:t>
            </a:r>
          </a:p>
          <a:p>
            <a:pPr defTabSz="945886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>
                    <a:lumMod val="75000"/>
                  </a:schemeClr>
                </a:solidFill>
                <a:latin typeface="Roboto"/>
                <a:ea typeface="Roboto"/>
                <a:cs typeface="Roboto"/>
              </a:rPr>
              <a:t>Chief, Regional Office for Europe and Central Asia</a:t>
            </a:r>
          </a:p>
          <a:p>
            <a:pPr defTabSz="945886">
              <a:lnSpc>
                <a:spcPct val="100000"/>
              </a:lnSpc>
              <a:spcBef>
                <a:spcPts val="0"/>
              </a:spcBef>
            </a:pPr>
            <a:r>
              <a:rPr lang="en-US" sz="2000">
                <a:solidFill>
                  <a:schemeClr val="tx1">
                    <a:lumMod val="75000"/>
                  </a:schemeClr>
                </a:solidFill>
                <a:latin typeface="Roboto"/>
                <a:ea typeface="Roboto"/>
                <a:cs typeface="Roboto"/>
              </a:rPr>
              <a:t>United Nations Office for Disaster Risk Reduction</a:t>
            </a:r>
          </a:p>
          <a:p>
            <a:pPr defTabSz="945886">
              <a:lnSpc>
                <a:spcPct val="100000"/>
              </a:lnSpc>
              <a:spcBef>
                <a:spcPts val="0"/>
              </a:spcBef>
            </a:pPr>
            <a:endParaRPr lang="en-US" sz="2000">
              <a:solidFill>
                <a:schemeClr val="tx1">
                  <a:lumMod val="75000"/>
                </a:schemeClr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53212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6876A89-DE27-7290-5AC9-E097F275F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336" y="1310105"/>
            <a:ext cx="8222484" cy="5233737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E11541F7-9A76-8758-445F-8688C3DBD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863" y="162121"/>
            <a:ext cx="10792929" cy="802805"/>
          </a:xfrm>
        </p:spPr>
        <p:txBody>
          <a:bodyPr vert="horz" wrap="square" lIns="0" tIns="52153" rIns="104306" bIns="52153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2500" b="1" cap="none" baseline="0">
                <a:latin typeface="Roboto Black"/>
                <a:ea typeface="Roboto Black"/>
                <a:cs typeface="Roboto Black"/>
              </a:rPr>
              <a:t>10 years of the Sendai Framework: </a:t>
            </a:r>
            <a:r>
              <a:rPr lang="en-US" sz="2500">
                <a:latin typeface="Roboto Black"/>
                <a:ea typeface="Roboto Black"/>
                <a:cs typeface="Roboto Black"/>
              </a:rPr>
              <a:t>Overall progress in DRR in the context of sustainable development</a:t>
            </a:r>
            <a:endParaRPr lang="en-US" b="1" cap="none" baseline="0">
              <a:latin typeface="Roboto Black" panose="02000000000000000000" pitchFamily="2" charset="0"/>
              <a:ea typeface="Roboto Black" panose="02000000000000000000" pitchFamily="2" charset="0"/>
              <a:cs typeface="Roboto Black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07BF404-B9E5-0E09-B43F-6D07C32281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5" t="27781" r="6114" b="26198"/>
          <a:stretch/>
        </p:blipFill>
        <p:spPr bwMode="auto">
          <a:xfrm>
            <a:off x="2355579" y="1425279"/>
            <a:ext cx="2501965" cy="73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0429786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E7551-A0EC-159B-EFE8-8F28AF080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D2F063E-D612-2613-DFFF-A6841D2F7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63" y="163470"/>
            <a:ext cx="10972076" cy="802805"/>
          </a:xfrm>
        </p:spPr>
        <p:txBody>
          <a:bodyPr vert="horz" wrap="square" lIns="0" tIns="52153" rIns="104306" bIns="52153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500">
                <a:latin typeface="Roboto Black"/>
                <a:ea typeface="Roboto Black"/>
                <a:cs typeface="Roboto Black"/>
              </a:rPr>
              <a:t>Progress &amp; Peril in proximity</a:t>
            </a:r>
            <a:endParaRPr lang="en-US" sz="2500" b="1" cap="none" baseline="0">
              <a:latin typeface="Roboto Black"/>
              <a:ea typeface="Roboto Black"/>
              <a:cs typeface="Roboto Black"/>
            </a:endParaRPr>
          </a:p>
        </p:txBody>
      </p:sp>
      <p:pic>
        <p:nvPicPr>
          <p:cNvPr id="2" name="Picture 1" descr="A group of men walking on a road with a large bag&#10;&#10;AI-generated content may be incorrect.">
            <a:extLst>
              <a:ext uri="{FF2B5EF4-FFF2-40B4-BE49-F238E27FC236}">
                <a16:creationId xmlns:a16="http://schemas.microsoft.com/office/drawing/2014/main" id="{42C7A3A1-F2CF-0D10-8455-08C97D6F5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4436" y="1236482"/>
            <a:ext cx="4023130" cy="50289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8336812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11541F7-9A76-8758-445F-8688C3DBD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58" y="162121"/>
            <a:ext cx="10258615" cy="802805"/>
          </a:xfrm>
        </p:spPr>
        <p:txBody>
          <a:bodyPr vert="horz" wrap="square" lIns="0" tIns="52153" rIns="104306" bIns="52153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sz="2800">
                <a:latin typeface="Roboto Black"/>
                <a:ea typeface="Roboto Black"/>
                <a:cs typeface="Roboto Black"/>
              </a:rPr>
              <a:t>Challenges on locally-led DRR </a:t>
            </a:r>
            <a:endParaRPr lang="en-US" sz="2500"/>
          </a:p>
        </p:txBody>
      </p:sp>
      <p:graphicFrame>
        <p:nvGraphicFramePr>
          <p:cNvPr id="21" name="Diagram 20">
            <a:extLst>
              <a:ext uri="{FF2B5EF4-FFF2-40B4-BE49-F238E27FC236}">
                <a16:creationId xmlns:a16="http://schemas.microsoft.com/office/drawing/2014/main" id="{9304F7DE-6125-C767-12A2-1F873842818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9533340"/>
              </p:ext>
            </p:extLst>
          </p:nvPr>
        </p:nvGraphicFramePr>
        <p:xfrm>
          <a:off x="1135674" y="1446335"/>
          <a:ext cx="10081845" cy="45001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70376630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AD6666-BC72-4930-B0A9-DC1D5E90A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15" y="278423"/>
            <a:ext cx="8229057" cy="553791"/>
          </a:xfrm>
        </p:spPr>
        <p:txBody>
          <a:bodyPr anchor="b">
            <a:normAutofit/>
          </a:bodyPr>
          <a:lstStyle/>
          <a:p>
            <a:r>
              <a:rPr lang="en-US"/>
              <a:t>The road ahead: Are Cities ready?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75DBDCF1-3E8F-4EDF-91B0-672C37E734B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090150" y="6356351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fld id="{A8DDCED1-DAC3-C14C-B2B1-3A7686F1DC79}" type="slidenum">
              <a:rPr lang="en-US">
                <a:solidFill>
                  <a:srgbClr val="294A64">
                    <a:tint val="75000"/>
                  </a:srgbClr>
                </a:solidFill>
                <a:latin typeface="Roboto"/>
                <a:ea typeface="ＭＳ Ｐゴシック"/>
                <a:cs typeface="Arial"/>
              </a:rPr>
              <a:pPr>
                <a:spcAft>
                  <a:spcPts val="450"/>
                </a:spcAft>
              </a:pPr>
              <a:t>5</a:t>
            </a:fld>
            <a:endParaRPr lang="en-US">
              <a:solidFill>
                <a:srgbClr val="294A64">
                  <a:tint val="75000"/>
                </a:srgbClr>
              </a:solidFill>
              <a:latin typeface="Roboto"/>
              <a:ea typeface="ＭＳ Ｐゴシック"/>
              <a:cs typeface="Arial"/>
            </a:endParaRPr>
          </a:p>
        </p:txBody>
      </p:sp>
      <p:sp>
        <p:nvSpPr>
          <p:cNvPr id="71" name="Slide Number Placeholder 4" hidden="1">
            <a:extLst>
              <a:ext uri="{FF2B5EF4-FFF2-40B4-BE49-F238E27FC236}">
                <a16:creationId xmlns:a16="http://schemas.microsoft.com/office/drawing/2014/main" id="{DB048854-C7E7-4D22-8B02-918D1A04148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090150" y="6356351"/>
            <a:ext cx="577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450"/>
              </a:spcAft>
            </a:pPr>
            <a:fld id="{A8DDCED1-DAC3-C14C-B2B1-3A7686F1DC79}" type="slidenum">
              <a:rPr lang="en-US">
                <a:solidFill>
                  <a:srgbClr val="294A64">
                    <a:tint val="75000"/>
                  </a:srgbClr>
                </a:solidFill>
                <a:latin typeface="Roboto"/>
                <a:ea typeface="ＭＳ Ｐゴシック"/>
                <a:cs typeface="Arial"/>
              </a:rPr>
              <a:pPr>
                <a:spcAft>
                  <a:spcPts val="450"/>
                </a:spcAft>
              </a:pPr>
              <a:t>5</a:t>
            </a:fld>
            <a:endParaRPr lang="en-US">
              <a:solidFill>
                <a:srgbClr val="294A64">
                  <a:tint val="75000"/>
                </a:srgbClr>
              </a:solidFill>
              <a:latin typeface="Roboto"/>
              <a:ea typeface="ＭＳ Ｐゴシック"/>
              <a:cs typeface="Arial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031A313-FB42-EA96-04DD-AA043F44DF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6068747"/>
              </p:ext>
            </p:extLst>
          </p:nvPr>
        </p:nvGraphicFramePr>
        <p:xfrm>
          <a:off x="2057594" y="1261538"/>
          <a:ext cx="8076812" cy="48518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4050510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82853-899E-7EC8-4337-6E479AF70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962" y="2246811"/>
            <a:ext cx="10972076" cy="1697693"/>
          </a:xfrm>
        </p:spPr>
        <p:txBody>
          <a:bodyPr/>
          <a:lstStyle/>
          <a:p>
            <a:r>
              <a:rPr lang="en-US"/>
              <a:t>Thank you</a:t>
            </a:r>
            <a:br>
              <a:rPr lang="en-US"/>
            </a:br>
            <a:r>
              <a:rPr lang="en-US" sz="2800" b="0">
                <a:hlinkClick r:id="rId2"/>
              </a:rPr>
              <a:t>a@un.org</a:t>
            </a:r>
            <a:br>
              <a:rPr lang="en-US" sz="2800" b="0"/>
            </a:br>
            <a:r>
              <a:rPr lang="en-US" sz="2800" b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undrr-roeca@un.org</a:t>
            </a:r>
            <a:br>
              <a:rPr lang="en-US" sz="2800" b="0"/>
            </a:br>
            <a:r>
              <a:rPr lang="en-US" sz="2800" b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mcr2030-eca@un.org</a:t>
            </a:r>
            <a:r>
              <a:rPr lang="en-US" sz="2800" b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18927660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UNISDR">
  <a:themeElements>
    <a:clrScheme name="UNISDR">
      <a:dk1>
        <a:srgbClr val="294A64"/>
      </a:dk1>
      <a:lt1>
        <a:sysClr val="window" lastClr="FFFFFF"/>
      </a:lt1>
      <a:dk2>
        <a:srgbClr val="7F7F7F"/>
      </a:dk2>
      <a:lt2>
        <a:srgbClr val="E7E6E6"/>
      </a:lt2>
      <a:accent1>
        <a:srgbClr val="0C4F85"/>
      </a:accent1>
      <a:accent2>
        <a:srgbClr val="D87A3D"/>
      </a:accent2>
      <a:accent3>
        <a:srgbClr val="0F9F9F"/>
      </a:accent3>
      <a:accent4>
        <a:srgbClr val="843C79"/>
      </a:accent4>
      <a:accent5>
        <a:srgbClr val="9F2039"/>
      </a:accent5>
      <a:accent6>
        <a:srgbClr val="6093BD"/>
      </a:accent6>
      <a:hlink>
        <a:srgbClr val="004F91"/>
      </a:hlink>
      <a:folHlink>
        <a:srgbClr val="6093BD"/>
      </a:folHlink>
    </a:clrScheme>
    <a:fontScheme name="UNISDR">
      <a:majorFont>
        <a:latin typeface="Roboto Black"/>
        <a:ea typeface="ＭＳ Ｐゴシック"/>
        <a:cs typeface="Arial"/>
      </a:majorFont>
      <a:minorFont>
        <a:latin typeface="Roboto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F205FAFC-2F2F-1646-98AB-4958DC15FB8F}" vid="{95D59976-84C3-894A-81CD-A690B5BAB395}"/>
    </a:ext>
  </a:extLst>
</a:theme>
</file>

<file path=ppt/theme/theme2.xml><?xml version="1.0" encoding="utf-8"?>
<a:theme xmlns:a="http://schemas.openxmlformats.org/drawingml/2006/main" name="1_UNISDR">
  <a:themeElements>
    <a:clrScheme name="UNISDR">
      <a:dk1>
        <a:srgbClr val="294A64"/>
      </a:dk1>
      <a:lt1>
        <a:sysClr val="window" lastClr="FFFFFF"/>
      </a:lt1>
      <a:dk2>
        <a:srgbClr val="7F7F7F"/>
      </a:dk2>
      <a:lt2>
        <a:srgbClr val="E7E6E6"/>
      </a:lt2>
      <a:accent1>
        <a:srgbClr val="0C4F85"/>
      </a:accent1>
      <a:accent2>
        <a:srgbClr val="D87A3D"/>
      </a:accent2>
      <a:accent3>
        <a:srgbClr val="0F9F9F"/>
      </a:accent3>
      <a:accent4>
        <a:srgbClr val="843C79"/>
      </a:accent4>
      <a:accent5>
        <a:srgbClr val="9F2039"/>
      </a:accent5>
      <a:accent6>
        <a:srgbClr val="6093BD"/>
      </a:accent6>
      <a:hlink>
        <a:srgbClr val="004F91"/>
      </a:hlink>
      <a:folHlink>
        <a:srgbClr val="6093BD"/>
      </a:folHlink>
    </a:clrScheme>
    <a:fontScheme name="UNISDR">
      <a:majorFont>
        <a:latin typeface="Roboto Black"/>
        <a:ea typeface="ＭＳ Ｐゴシック"/>
        <a:cs typeface="Arial"/>
      </a:majorFont>
      <a:minorFont>
        <a:latin typeface="Roboto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4_Thème Offic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F205FAFC-2F2F-1646-98AB-4958DC15FB8F}" vid="{95D59976-84C3-894A-81CD-A690B5BAB39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433DE963724B48B6B638E2F2A90AA5" ma:contentTypeVersion="18" ma:contentTypeDescription="Create a new document." ma:contentTypeScope="" ma:versionID="ff90125d00201a930c953380b69ceda1">
  <xsd:schema xmlns:xsd="http://www.w3.org/2001/XMLSchema" xmlns:xs="http://www.w3.org/2001/XMLSchema" xmlns:p="http://schemas.microsoft.com/office/2006/metadata/properties" xmlns:ns2="5886554a-8298-4d86-8a19-ef8f496e33a1" xmlns:ns3="0dde2faf-bf83-4118-8ea3-253e081edfbb" xmlns:ns4="985ec44e-1bab-4c0b-9df0-6ba128686fc9" targetNamespace="http://schemas.microsoft.com/office/2006/metadata/properties" ma:root="true" ma:fieldsID="e61eeaff75c7ca176d7cd555f67ce1c1" ns2:_="" ns3:_="" ns4:_="">
    <xsd:import namespace="5886554a-8298-4d86-8a19-ef8f496e33a1"/>
    <xsd:import namespace="0dde2faf-bf83-4118-8ea3-253e081edfbb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86554a-8298-4d86-8a19-ef8f496e33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de2faf-bf83-4118-8ea3-253e081edfb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402fe19-566b-4214-83be-5eb211f26ee9}" ma:internalName="TaxCatchAll" ma:showField="CatchAllData" ma:web="0dde2faf-bf83-4118-8ea3-253e081edf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5886554a-8298-4d86-8a19-ef8f496e33a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0646E8-BF4F-4BDF-8557-89E552BD8F87}">
  <ds:schemaRefs>
    <ds:schemaRef ds:uri="0dde2faf-bf83-4118-8ea3-253e081edfbb"/>
    <ds:schemaRef ds:uri="5886554a-8298-4d86-8a19-ef8f496e33a1"/>
    <ds:schemaRef ds:uri="985ec44e-1bab-4c0b-9df0-6ba128686f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D58954E-133F-457D-BC8B-8C92A2EF49D5}">
  <ds:schemaRefs>
    <ds:schemaRef ds:uri="5886554a-8298-4d86-8a19-ef8f496e33a1"/>
    <ds:schemaRef ds:uri="985ec44e-1bab-4c0b-9df0-6ba128686fc9"/>
    <ds:schemaRef ds:uri="9b0f8b50-b146-4e53-a2f4-432dee45ec6a"/>
    <ds:schemaRef ds:uri="a2550acc-8c72-4816-a6b4-c534d2f9c0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082307A-E8A6-445C-B25C-F3CCDF5A317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6</Slides>
  <Notes>3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UNISDR</vt:lpstr>
      <vt:lpstr>1_UNISDR</vt:lpstr>
      <vt:lpstr>PowerPoint Presentation</vt:lpstr>
      <vt:lpstr>10 years of the Sendai Framework: Overall progress in DRR in the context of sustainable development</vt:lpstr>
      <vt:lpstr>Progress &amp; Peril in proximity</vt:lpstr>
      <vt:lpstr>Challenges on locally-led DRR </vt:lpstr>
      <vt:lpstr>The road ahead: Are Cities ready?</vt:lpstr>
      <vt:lpstr>Thank you a@un.org undrr-roeca@un.org mcr2030-eca@un.org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Xuan Che</dc:creator>
  <cp:revision>2</cp:revision>
  <dcterms:created xsi:type="dcterms:W3CDTF">2022-11-23T10:48:48Z</dcterms:created>
  <dcterms:modified xsi:type="dcterms:W3CDTF">2025-11-17T08:35:31Z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0x0101005E433DE963724B48B6B638E2F2A90AA5</vt:lpwstr>
  </property>
  <property fmtid="{D5CDD505-2E9C-101B-9397-08002B2CF9AE}" pid="3" name="MediaServiceImageTags">
    <vt:lpwstr/>
  </property>
</Properties>
</file>