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ppt/notesSlides/notesSlide4.xml" ContentType="application/vnd.openxmlformats-officedocument.presentationml.notesSlide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tags/tag25.xml" ContentType="application/vnd.openxmlformats-officedocument.presentationml.tags+xml"/>
  <Override PartName="/ppt/notesSlides/notesSlide7.xml" ContentType="application/vnd.openxmlformats-officedocument.presentationml.notesSlide+xml"/>
  <Override PartName="/ppt/tags/tag26.xml" ContentType="application/vnd.openxmlformats-officedocument.presentationml.tags+xml"/>
  <Override PartName="/ppt/notesSlides/notesSlide8.xml" ContentType="application/vnd.openxmlformats-officedocument.presentationml.notesSlide+xml"/>
  <Override PartName="/ppt/tags/tag2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1.xml" ContentType="application/vnd.openxmlformats-officedocument.presentationml.notesSlide+xml"/>
  <Override PartName="/ppt/tags/tag30.xml" ContentType="application/vnd.openxmlformats-officedocument.presentationml.tags+xml"/>
  <Override PartName="/ppt/notesSlides/notesSlide12.xml" ContentType="application/vnd.openxmlformats-officedocument.presentationml.notesSlide+xml"/>
  <Override PartName="/ppt/tags/tag31.xml" ContentType="application/vnd.openxmlformats-officedocument.presentationml.tags+xml"/>
  <Override PartName="/ppt/notesSlides/notesSlide13.xml" ContentType="application/vnd.openxmlformats-officedocument.presentationml.notesSlide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ppt/tags/tag33.xml" ContentType="application/vnd.openxmlformats-officedocument.presentationml.tags+xml"/>
  <Override PartName="/ppt/notesSlides/notesSlide15.xml" ContentType="application/vnd.openxmlformats-officedocument.presentationml.notesSlide+xml"/>
  <Override PartName="/ppt/tags/tag34.xml" ContentType="application/vnd.openxmlformats-officedocument.presentationml.tags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  <p:sldMasterId id="2147483713" r:id="rId5"/>
    <p:sldMasterId id="2147483717" r:id="rId6"/>
    <p:sldMasterId id="2147483866" r:id="rId7"/>
    <p:sldMasterId id="2147483872" r:id="rId8"/>
    <p:sldMasterId id="2147483875" r:id="rId9"/>
  </p:sldMasterIdLst>
  <p:notesMasterIdLst>
    <p:notesMasterId r:id="rId27"/>
  </p:notesMasterIdLst>
  <p:handoutMasterIdLst>
    <p:handoutMasterId r:id="rId28"/>
  </p:handoutMasterIdLst>
  <p:sldIdLst>
    <p:sldId id="2146848359" r:id="rId10"/>
    <p:sldId id="963" r:id="rId11"/>
    <p:sldId id="923" r:id="rId12"/>
    <p:sldId id="2146848337" r:id="rId13"/>
    <p:sldId id="2146848353" r:id="rId14"/>
    <p:sldId id="2146848352" r:id="rId15"/>
    <p:sldId id="2146848354" r:id="rId16"/>
    <p:sldId id="2146848355" r:id="rId17"/>
    <p:sldId id="2146848356" r:id="rId18"/>
    <p:sldId id="290" r:id="rId19"/>
    <p:sldId id="2146848357" r:id="rId20"/>
    <p:sldId id="2146848358" r:id="rId21"/>
    <p:sldId id="2147374741" r:id="rId22"/>
    <p:sldId id="2147374742" r:id="rId23"/>
    <p:sldId id="2147374743" r:id="rId24"/>
    <p:sldId id="2147374744" r:id="rId25"/>
    <p:sldId id="2147374740" r:id="rId26"/>
  </p:sldIdLst>
  <p:sldSz cx="9144000" cy="5143500" type="screen16x9"/>
  <p:notesSz cx="9926638" cy="6797675"/>
  <p:custDataLst>
    <p:tags r:id="rId29"/>
  </p:custDataLst>
  <p:defaultTextStyle>
    <a:defPPr>
      <a:defRPr lang="it-IT"/>
    </a:defPPr>
    <a:lvl1pPr marL="0" algn="l" defTabSz="71579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71579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71579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71579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71579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71579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71579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71579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71579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49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DFB7"/>
    <a:srgbClr val="C8FEE3"/>
    <a:srgbClr val="C9FDD5"/>
    <a:srgbClr val="00404C"/>
    <a:srgbClr val="EE7A19"/>
    <a:srgbClr val="449DAC"/>
    <a:srgbClr val="FF404C"/>
    <a:srgbClr val="B91023"/>
    <a:srgbClr val="E34F0D"/>
    <a:srgbClr val="F9B9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0D8C53-9D57-489B-A385-E50EF6474FB8}" v="898" dt="2025-09-18T08:27:43.451"/>
  </p1510:revLst>
</p1510:revInfo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83172" autoAdjust="0"/>
  </p:normalViewPr>
  <p:slideViewPr>
    <p:cSldViewPr snapToGrid="0">
      <p:cViewPr varScale="1">
        <p:scale>
          <a:sx n="71" d="100"/>
          <a:sy n="71" d="100"/>
        </p:scale>
        <p:origin x="1164" y="276"/>
      </p:cViewPr>
      <p:guideLst>
        <p:guide orient="horz" pos="1620"/>
        <p:guide pos="4919"/>
      </p:guideLst>
    </p:cSldViewPr>
  </p:slideViewPr>
  <p:outlineViewPr>
    <p:cViewPr>
      <p:scale>
        <a:sx n="33" d="100"/>
        <a:sy n="33" d="100"/>
      </p:scale>
      <p:origin x="0" y="-176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6710"/>
    </p:cViewPr>
  </p:sorterViewPr>
  <p:notesViewPr>
    <p:cSldViewPr snapToGrid="0">
      <p:cViewPr>
        <p:scale>
          <a:sx n="1" d="2"/>
          <a:sy n="1" d="2"/>
        </p:scale>
        <p:origin x="2349" y="576"/>
      </p:cViewPr>
      <p:guideLst>
        <p:guide orient="horz" pos="2141"/>
        <p:guide pos="31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o Rignanese" userId="ee672ea7-f795-4f05-b51c-dbf64fb0ca2e" providerId="ADAL" clId="{EF0D8C53-9D57-489B-A385-E50EF6474FB8}"/>
    <pc:docChg chg="undo custSel addSld delSld modSld sldOrd delMainMaster modMainMaster modNotesMaster modHandout">
      <pc:chgData name="Stefano Rignanese" userId="ee672ea7-f795-4f05-b51c-dbf64fb0ca2e" providerId="ADAL" clId="{EF0D8C53-9D57-489B-A385-E50EF6474FB8}" dt="2025-09-18T08:27:52.354" v="4227" actId="20577"/>
      <pc:docMkLst>
        <pc:docMk/>
      </pc:docMkLst>
      <pc:sldChg chg="add del">
        <pc:chgData name="Stefano Rignanese" userId="ee672ea7-f795-4f05-b51c-dbf64fb0ca2e" providerId="ADAL" clId="{EF0D8C53-9D57-489B-A385-E50EF6474FB8}" dt="2025-09-03T13:55:07.031" v="2815" actId="47"/>
        <pc:sldMkLst>
          <pc:docMk/>
          <pc:sldMk cId="2587330108" sldId="278"/>
        </pc:sldMkLst>
      </pc:sldChg>
      <pc:sldChg chg="add del">
        <pc:chgData name="Stefano Rignanese" userId="ee672ea7-f795-4f05-b51c-dbf64fb0ca2e" providerId="ADAL" clId="{EF0D8C53-9D57-489B-A385-E50EF6474FB8}" dt="2025-09-03T14:00:49.841" v="2875" actId="47"/>
        <pc:sldMkLst>
          <pc:docMk/>
          <pc:sldMk cId="3207247277" sldId="279"/>
        </pc:sldMkLst>
      </pc:sldChg>
      <pc:sldChg chg="modSp add del mod">
        <pc:chgData name="Stefano Rignanese" userId="ee672ea7-f795-4f05-b51c-dbf64fb0ca2e" providerId="ADAL" clId="{EF0D8C53-9D57-489B-A385-E50EF6474FB8}" dt="2025-09-16T08:24:12.055" v="3962" actId="14100"/>
        <pc:sldMkLst>
          <pc:docMk/>
          <pc:sldMk cId="424624251" sldId="290"/>
        </pc:sldMkLst>
        <pc:graphicFrameChg chg="mod modGraphic">
          <ac:chgData name="Stefano Rignanese" userId="ee672ea7-f795-4f05-b51c-dbf64fb0ca2e" providerId="ADAL" clId="{EF0D8C53-9D57-489B-A385-E50EF6474FB8}" dt="2025-09-16T08:24:12.055" v="3962" actId="14100"/>
          <ac:graphicFrameMkLst>
            <pc:docMk/>
            <pc:sldMk cId="424624251" sldId="290"/>
            <ac:graphicFrameMk id="4" creationId="{D1C633A1-FE93-7CB5-A5FF-BF94AD780B30}"/>
          </ac:graphicFrameMkLst>
        </pc:graphicFrameChg>
      </pc:sldChg>
      <pc:sldChg chg="del">
        <pc:chgData name="Stefano Rignanese" userId="ee672ea7-f795-4f05-b51c-dbf64fb0ca2e" providerId="ADAL" clId="{EF0D8C53-9D57-489B-A385-E50EF6474FB8}" dt="2025-09-03T13:55:07.031" v="2815" actId="47"/>
        <pc:sldMkLst>
          <pc:docMk/>
          <pc:sldMk cId="3835631124" sldId="367"/>
        </pc:sldMkLst>
      </pc:sldChg>
      <pc:sldChg chg="del">
        <pc:chgData name="Stefano Rignanese" userId="ee672ea7-f795-4f05-b51c-dbf64fb0ca2e" providerId="ADAL" clId="{EF0D8C53-9D57-489B-A385-E50EF6474FB8}" dt="2025-09-03T13:55:07.031" v="2815" actId="47"/>
        <pc:sldMkLst>
          <pc:docMk/>
          <pc:sldMk cId="1207356504" sldId="389"/>
        </pc:sldMkLst>
      </pc:sldChg>
      <pc:sldChg chg="addSp delSp modSp add del mod">
        <pc:chgData name="Stefano Rignanese" userId="ee672ea7-f795-4f05-b51c-dbf64fb0ca2e" providerId="ADAL" clId="{EF0D8C53-9D57-489B-A385-E50EF6474FB8}" dt="2025-09-02T13:32:47.213" v="1114"/>
        <pc:sldMkLst>
          <pc:docMk/>
          <pc:sldMk cId="1643646715" sldId="923"/>
        </pc:sldMkLst>
        <pc:spChg chg="mod">
          <ac:chgData name="Stefano Rignanese" userId="ee672ea7-f795-4f05-b51c-dbf64fb0ca2e" providerId="ADAL" clId="{EF0D8C53-9D57-489B-A385-E50EF6474FB8}" dt="2025-09-02T13:32:47.191" v="1090" actId="948"/>
          <ac:spMkLst>
            <pc:docMk/>
            <pc:sldMk cId="1643646715" sldId="923"/>
            <ac:spMk id="3" creationId="{E49D4D45-96CE-4A2F-9A37-F4B9524C4C6F}"/>
          </ac:spMkLst>
        </pc:spChg>
        <pc:spChg chg="mod">
          <ac:chgData name="Stefano Rignanese" userId="ee672ea7-f795-4f05-b51c-dbf64fb0ca2e" providerId="ADAL" clId="{EF0D8C53-9D57-489B-A385-E50EF6474FB8}" dt="2025-09-02T13:32:31.934" v="1062" actId="1076"/>
          <ac:spMkLst>
            <pc:docMk/>
            <pc:sldMk cId="1643646715" sldId="923"/>
            <ac:spMk id="13" creationId="{157C628B-142E-4DDB-8007-B8D4C1B0441D}"/>
          </ac:spMkLst>
        </pc:spChg>
        <pc:spChg chg="mod">
          <ac:chgData name="Stefano Rignanese" userId="ee672ea7-f795-4f05-b51c-dbf64fb0ca2e" providerId="ADAL" clId="{EF0D8C53-9D57-489B-A385-E50EF6474FB8}" dt="2025-09-02T13:27:13.098" v="838" actId="1035"/>
          <ac:spMkLst>
            <pc:docMk/>
            <pc:sldMk cId="1643646715" sldId="923"/>
            <ac:spMk id="17" creationId="{75A2484A-FA88-4264-940B-AEEDDB977913}"/>
          </ac:spMkLst>
        </pc:spChg>
        <pc:spChg chg="mod">
          <ac:chgData name="Stefano Rignanese" userId="ee672ea7-f795-4f05-b51c-dbf64fb0ca2e" providerId="ADAL" clId="{EF0D8C53-9D57-489B-A385-E50EF6474FB8}" dt="2025-09-02T13:28:34.203" v="845" actId="403"/>
          <ac:spMkLst>
            <pc:docMk/>
            <pc:sldMk cId="1643646715" sldId="923"/>
            <ac:spMk id="21" creationId="{8BE9231B-9E8D-4FC1-A8E2-110DC531B7E8}"/>
          </ac:spMkLst>
        </pc:spChg>
        <pc:graphicFrameChg chg="add mod ord modVis">
          <ac:chgData name="Stefano Rignanese" userId="ee672ea7-f795-4f05-b51c-dbf64fb0ca2e" providerId="ADAL" clId="{EF0D8C53-9D57-489B-A385-E50EF6474FB8}" dt="2025-09-02T13:32:47.213" v="1114"/>
          <ac:graphicFrameMkLst>
            <pc:docMk/>
            <pc:sldMk cId="1643646715" sldId="923"/>
            <ac:graphicFrameMk id="4" creationId="{1B55A04A-0066-CCE6-7B98-F5B41CA5065D}"/>
          </ac:graphicFrameMkLst>
        </pc:graphicFrameChg>
      </pc:sldChg>
      <pc:sldChg chg="addSp delSp modSp mod">
        <pc:chgData name="Stefano Rignanese" userId="ee672ea7-f795-4f05-b51c-dbf64fb0ca2e" providerId="ADAL" clId="{EF0D8C53-9D57-489B-A385-E50EF6474FB8}" dt="2025-09-03T14:33:00.616" v="2965" actId="1076"/>
        <pc:sldMkLst>
          <pc:docMk/>
          <pc:sldMk cId="1876927597" sldId="963"/>
        </pc:sldMkLst>
        <pc:spChg chg="mod">
          <ac:chgData name="Stefano Rignanese" userId="ee672ea7-f795-4f05-b51c-dbf64fb0ca2e" providerId="ADAL" clId="{EF0D8C53-9D57-489B-A385-E50EF6474FB8}" dt="2025-08-27T14:15:20.652" v="280" actId="948"/>
          <ac:spMkLst>
            <pc:docMk/>
            <pc:sldMk cId="1876927597" sldId="963"/>
            <ac:spMk id="2" creationId="{CABB6EB9-9C14-42BD-9950-2ADB1423980F}"/>
          </ac:spMkLst>
        </pc:spChg>
        <pc:spChg chg="mod">
          <ac:chgData name="Stefano Rignanese" userId="ee672ea7-f795-4f05-b51c-dbf64fb0ca2e" providerId="ADAL" clId="{EF0D8C53-9D57-489B-A385-E50EF6474FB8}" dt="2025-08-27T09:01:55.188" v="247" actId="20577"/>
          <ac:spMkLst>
            <pc:docMk/>
            <pc:sldMk cId="1876927597" sldId="963"/>
            <ac:spMk id="3" creationId="{8ABBCBE4-216F-4E90-97DD-AE8672BC6CFD}"/>
          </ac:spMkLst>
        </pc:spChg>
        <pc:spChg chg="mod">
          <ac:chgData name="Stefano Rignanese" userId="ee672ea7-f795-4f05-b51c-dbf64fb0ca2e" providerId="ADAL" clId="{EF0D8C53-9D57-489B-A385-E50EF6474FB8}" dt="2025-08-27T09:02:01.374" v="249" actId="20577"/>
          <ac:spMkLst>
            <pc:docMk/>
            <pc:sldMk cId="1876927597" sldId="963"/>
            <ac:spMk id="4" creationId="{457F736B-EE67-4EEE-A11F-6C30CD51246C}"/>
          </ac:spMkLst>
        </pc:spChg>
        <pc:spChg chg="mod">
          <ac:chgData name="Stefano Rignanese" userId="ee672ea7-f795-4f05-b51c-dbf64fb0ca2e" providerId="ADAL" clId="{EF0D8C53-9D57-489B-A385-E50EF6474FB8}" dt="2025-08-27T09:01:21.192" v="244" actId="20577"/>
          <ac:spMkLst>
            <pc:docMk/>
            <pc:sldMk cId="1876927597" sldId="963"/>
            <ac:spMk id="6" creationId="{FCA2EAEE-B6BF-4B1F-AD4C-2C5961B6A069}"/>
          </ac:spMkLst>
        </pc:spChg>
        <pc:graphicFrameChg chg="add mod ord modVis">
          <ac:chgData name="Stefano Rignanese" userId="ee672ea7-f795-4f05-b51c-dbf64fb0ca2e" providerId="ADAL" clId="{EF0D8C53-9D57-489B-A385-E50EF6474FB8}" dt="2025-08-27T14:15:20.671" v="304"/>
          <ac:graphicFrameMkLst>
            <pc:docMk/>
            <pc:sldMk cId="1876927597" sldId="963"/>
            <ac:graphicFrameMk id="7" creationId="{4C64C331-323D-E565-21A3-31B019457293}"/>
          </ac:graphicFrameMkLst>
        </pc:graphicFrameChg>
        <pc:picChg chg="add mod">
          <ac:chgData name="Stefano Rignanese" userId="ee672ea7-f795-4f05-b51c-dbf64fb0ca2e" providerId="ADAL" clId="{EF0D8C53-9D57-489B-A385-E50EF6474FB8}" dt="2025-09-03T14:33:00.616" v="2965" actId="1076"/>
          <ac:picMkLst>
            <pc:docMk/>
            <pc:sldMk cId="1876927597" sldId="963"/>
            <ac:picMk id="10" creationId="{7FA9AFAF-49F7-E1CD-A05A-ECEAA1A1FDFB}"/>
          </ac:picMkLst>
        </pc:picChg>
      </pc:sldChg>
      <pc:sldChg chg="del">
        <pc:chgData name="Stefano Rignanese" userId="ee672ea7-f795-4f05-b51c-dbf64fb0ca2e" providerId="ADAL" clId="{EF0D8C53-9D57-489B-A385-E50EF6474FB8}" dt="2025-09-03T13:55:13.614" v="2816" actId="47"/>
        <pc:sldMkLst>
          <pc:docMk/>
          <pc:sldMk cId="1670080253" sldId="2146848309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3725494423" sldId="2146848329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384704929" sldId="2146848330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3848380846" sldId="2146848331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3441600773" sldId="2146848332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2927371215" sldId="2146848333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3532082473" sldId="2146848334"/>
        </pc:sldMkLst>
      </pc:sldChg>
      <pc:sldChg chg="addSp delSp modSp mod modAnim modNotesTx">
        <pc:chgData name="Stefano Rignanese" userId="ee672ea7-f795-4f05-b51c-dbf64fb0ca2e" providerId="ADAL" clId="{EF0D8C53-9D57-489B-A385-E50EF6474FB8}" dt="2025-09-18T08:18:48.213" v="4096" actId="20577"/>
        <pc:sldMkLst>
          <pc:docMk/>
          <pc:sldMk cId="1543369727" sldId="2146848337"/>
        </pc:sldMkLst>
        <pc:spChg chg="mod">
          <ac:chgData name="Stefano Rignanese" userId="ee672ea7-f795-4f05-b51c-dbf64fb0ca2e" providerId="ADAL" clId="{EF0D8C53-9D57-489B-A385-E50EF6474FB8}" dt="2025-09-02T14:11:48.397" v="1473" actId="948"/>
          <ac:spMkLst>
            <pc:docMk/>
            <pc:sldMk cId="1543369727" sldId="2146848337"/>
            <ac:spMk id="3" creationId="{62BCA60A-935E-6456-44FF-2A861A19BBCA}"/>
          </ac:spMkLst>
        </pc:spChg>
        <pc:spChg chg="mod">
          <ac:chgData name="Stefano Rignanese" userId="ee672ea7-f795-4f05-b51c-dbf64fb0ca2e" providerId="ADAL" clId="{EF0D8C53-9D57-489B-A385-E50EF6474FB8}" dt="2025-09-02T15:27:16.587" v="2137" actId="1036"/>
          <ac:spMkLst>
            <pc:docMk/>
            <pc:sldMk cId="1543369727" sldId="2146848337"/>
            <ac:spMk id="13" creationId="{50D6E2BB-1758-3AC5-CD8D-506724A1CE9F}"/>
          </ac:spMkLst>
        </pc:spChg>
        <pc:spChg chg="mod">
          <ac:chgData name="Stefano Rignanese" userId="ee672ea7-f795-4f05-b51c-dbf64fb0ca2e" providerId="ADAL" clId="{EF0D8C53-9D57-489B-A385-E50EF6474FB8}" dt="2025-09-02T13:43:57.264" v="1428" actId="20577"/>
          <ac:spMkLst>
            <pc:docMk/>
            <pc:sldMk cId="1543369727" sldId="2146848337"/>
            <ac:spMk id="14" creationId="{B1FFDE7C-3067-F737-B075-81623852F5E9}"/>
          </ac:spMkLst>
        </pc:spChg>
        <pc:graphicFrameChg chg="mod">
          <ac:chgData name="Stefano Rignanese" userId="ee672ea7-f795-4f05-b51c-dbf64fb0ca2e" providerId="ADAL" clId="{EF0D8C53-9D57-489B-A385-E50EF6474FB8}" dt="2025-09-02T14:11:48.445" v="1498"/>
          <ac:graphicFrameMkLst>
            <pc:docMk/>
            <pc:sldMk cId="1543369727" sldId="2146848337"/>
            <ac:graphicFrameMk id="16" creationId="{428FFD0E-5696-5D3C-BBFC-864AFB30ED64}"/>
          </ac:graphicFrameMkLst>
        </pc:graphicFrameChg>
        <pc:picChg chg="add mod">
          <ac:chgData name="Stefano Rignanese" userId="ee672ea7-f795-4f05-b51c-dbf64fb0ca2e" providerId="ADAL" clId="{EF0D8C53-9D57-489B-A385-E50EF6474FB8}" dt="2025-09-02T15:27:16.587" v="2137" actId="1036"/>
          <ac:picMkLst>
            <pc:docMk/>
            <pc:sldMk cId="1543369727" sldId="2146848337"/>
            <ac:picMk id="23" creationId="{873C24F6-76E1-0170-0ABE-D980398BA93D}"/>
          </ac:picMkLst>
        </pc:picChg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983674492" sldId="2146848339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737141748" sldId="2146848340"/>
        </pc:sldMkLst>
      </pc:sldChg>
      <pc:sldChg chg="del">
        <pc:chgData name="Stefano Rignanese" userId="ee672ea7-f795-4f05-b51c-dbf64fb0ca2e" providerId="ADAL" clId="{EF0D8C53-9D57-489B-A385-E50EF6474FB8}" dt="2025-09-03T13:55:07.031" v="2815" actId="47"/>
        <pc:sldMkLst>
          <pc:docMk/>
          <pc:sldMk cId="131328131" sldId="2146848341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566818060" sldId="2146848342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3896489565" sldId="2146848343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2681565503" sldId="2146848344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3298197036" sldId="2146848345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953300227" sldId="2146848346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361977342" sldId="2146848347"/>
        </pc:sldMkLst>
      </pc:sldChg>
      <pc:sldChg chg="del">
        <pc:chgData name="Stefano Rignanese" userId="ee672ea7-f795-4f05-b51c-dbf64fb0ca2e" providerId="ADAL" clId="{EF0D8C53-9D57-489B-A385-E50EF6474FB8}" dt="2025-09-03T13:55:13.614" v="2816" actId="47"/>
        <pc:sldMkLst>
          <pc:docMk/>
          <pc:sldMk cId="318163421" sldId="2146848348"/>
        </pc:sldMkLst>
      </pc:sldChg>
      <pc:sldChg chg="del">
        <pc:chgData name="Stefano Rignanese" userId="ee672ea7-f795-4f05-b51c-dbf64fb0ca2e" providerId="ADAL" clId="{EF0D8C53-9D57-489B-A385-E50EF6474FB8}" dt="2025-09-03T13:55:13.614" v="2816" actId="47"/>
        <pc:sldMkLst>
          <pc:docMk/>
          <pc:sldMk cId="1090524696" sldId="2146848349"/>
        </pc:sldMkLst>
      </pc:sldChg>
      <pc:sldChg chg="del">
        <pc:chgData name="Stefano Rignanese" userId="ee672ea7-f795-4f05-b51c-dbf64fb0ca2e" providerId="ADAL" clId="{EF0D8C53-9D57-489B-A385-E50EF6474FB8}" dt="2025-09-02T15:26:49.322" v="2127" actId="47"/>
        <pc:sldMkLst>
          <pc:docMk/>
          <pc:sldMk cId="513249460" sldId="2146848350"/>
        </pc:sldMkLst>
      </pc:sldChg>
      <pc:sldChg chg="add del">
        <pc:chgData name="Stefano Rignanese" userId="ee672ea7-f795-4f05-b51c-dbf64fb0ca2e" providerId="ADAL" clId="{EF0D8C53-9D57-489B-A385-E50EF6474FB8}" dt="2025-09-03T13:55:07.031" v="2815" actId="47"/>
        <pc:sldMkLst>
          <pc:docMk/>
          <pc:sldMk cId="2163195348" sldId="2146848351"/>
        </pc:sldMkLst>
      </pc:sldChg>
      <pc:sldChg chg="addSp delSp modSp add mod delAnim modAnim">
        <pc:chgData name="Stefano Rignanese" userId="ee672ea7-f795-4f05-b51c-dbf64fb0ca2e" providerId="ADAL" clId="{EF0D8C53-9D57-489B-A385-E50EF6474FB8}" dt="2025-09-08T14:30:47.874" v="3624"/>
        <pc:sldMkLst>
          <pc:docMk/>
          <pc:sldMk cId="2752590121" sldId="2146848352"/>
        </pc:sldMkLst>
        <pc:spChg chg="mod">
          <ac:chgData name="Stefano Rignanese" userId="ee672ea7-f795-4f05-b51c-dbf64fb0ca2e" providerId="ADAL" clId="{EF0D8C53-9D57-489B-A385-E50EF6474FB8}" dt="2025-09-02T15:21:19.203" v="2065"/>
          <ac:spMkLst>
            <pc:docMk/>
            <pc:sldMk cId="2752590121" sldId="2146848352"/>
            <ac:spMk id="3" creationId="{ADE4C0F5-E068-A8C9-B5A6-0185B861198A}"/>
          </ac:spMkLst>
        </pc:spChg>
        <pc:spChg chg="mod">
          <ac:chgData name="Stefano Rignanese" userId="ee672ea7-f795-4f05-b51c-dbf64fb0ca2e" providerId="ADAL" clId="{EF0D8C53-9D57-489B-A385-E50EF6474FB8}" dt="2025-09-02T15:19:28.568" v="1682"/>
          <ac:spMkLst>
            <pc:docMk/>
            <pc:sldMk cId="2752590121" sldId="2146848352"/>
            <ac:spMk id="9" creationId="{26DD2575-87AC-2056-40A6-C0BB6AC418B6}"/>
          </ac:spMkLst>
        </pc:spChg>
        <pc:spChg chg="mod">
          <ac:chgData name="Stefano Rignanese" userId="ee672ea7-f795-4f05-b51c-dbf64fb0ca2e" providerId="ADAL" clId="{EF0D8C53-9D57-489B-A385-E50EF6474FB8}" dt="2025-09-03T13:28:12.238" v="2791" actId="20577"/>
          <ac:spMkLst>
            <pc:docMk/>
            <pc:sldMk cId="2752590121" sldId="2146848352"/>
            <ac:spMk id="13" creationId="{CBDC3ACA-3FBD-ED2F-C725-E9858290F92C}"/>
          </ac:spMkLst>
        </pc:spChg>
        <pc:spChg chg="mod">
          <ac:chgData name="Stefano Rignanese" userId="ee672ea7-f795-4f05-b51c-dbf64fb0ca2e" providerId="ADAL" clId="{EF0D8C53-9D57-489B-A385-E50EF6474FB8}" dt="2025-09-02T15:22:23.999" v="2126" actId="20577"/>
          <ac:spMkLst>
            <pc:docMk/>
            <pc:sldMk cId="2752590121" sldId="2146848352"/>
            <ac:spMk id="14" creationId="{2604FC80-17C0-FB4A-6985-E9FC134A7DF8}"/>
          </ac:spMkLst>
        </pc:spChg>
        <pc:spChg chg="mod">
          <ac:chgData name="Stefano Rignanese" userId="ee672ea7-f795-4f05-b51c-dbf64fb0ca2e" providerId="ADAL" clId="{EF0D8C53-9D57-489B-A385-E50EF6474FB8}" dt="2025-09-02T15:29:07.872" v="2140"/>
          <ac:spMkLst>
            <pc:docMk/>
            <pc:sldMk cId="2752590121" sldId="2146848352"/>
            <ac:spMk id="28" creationId="{F23DEC6E-B355-3DFA-7485-CED452342221}"/>
          </ac:spMkLst>
        </pc:spChg>
        <pc:grpChg chg="add mod">
          <ac:chgData name="Stefano Rignanese" userId="ee672ea7-f795-4f05-b51c-dbf64fb0ca2e" providerId="ADAL" clId="{EF0D8C53-9D57-489B-A385-E50EF6474FB8}" dt="2025-09-02T15:29:36.143" v="2179" actId="1037"/>
          <ac:grpSpMkLst>
            <pc:docMk/>
            <pc:sldMk cId="2752590121" sldId="2146848352"/>
            <ac:grpSpMk id="5" creationId="{2C05D637-C683-4949-6818-F6CDDEE1CB37}"/>
          </ac:grpSpMkLst>
        </pc:grpChg>
        <pc:grpChg chg="mod">
          <ac:chgData name="Stefano Rignanese" userId="ee672ea7-f795-4f05-b51c-dbf64fb0ca2e" providerId="ADAL" clId="{EF0D8C53-9D57-489B-A385-E50EF6474FB8}" dt="2025-09-02T15:19:28.568" v="1682"/>
          <ac:grpSpMkLst>
            <pc:docMk/>
            <pc:sldMk cId="2752590121" sldId="2146848352"/>
            <ac:grpSpMk id="6" creationId="{7DBBA95C-F02E-47D9-675D-A855CDFF4266}"/>
          </ac:grpSpMkLst>
        </pc:grpChg>
        <pc:grpChg chg="add mod">
          <ac:chgData name="Stefano Rignanese" userId="ee672ea7-f795-4f05-b51c-dbf64fb0ca2e" providerId="ADAL" clId="{EF0D8C53-9D57-489B-A385-E50EF6474FB8}" dt="2025-09-02T15:29:36.143" v="2179" actId="1037"/>
          <ac:grpSpMkLst>
            <pc:docMk/>
            <pc:sldMk cId="2752590121" sldId="2146848352"/>
            <ac:grpSpMk id="24" creationId="{7020D669-2D2D-7701-0A71-9FEF3318AA7E}"/>
          </ac:grpSpMkLst>
        </pc:grpChg>
        <pc:grpChg chg="mod">
          <ac:chgData name="Stefano Rignanese" userId="ee672ea7-f795-4f05-b51c-dbf64fb0ca2e" providerId="ADAL" clId="{EF0D8C53-9D57-489B-A385-E50EF6474FB8}" dt="2025-09-02T15:29:07.872" v="2140"/>
          <ac:grpSpMkLst>
            <pc:docMk/>
            <pc:sldMk cId="2752590121" sldId="2146848352"/>
            <ac:grpSpMk id="25" creationId="{679BE4C8-4FFA-2CF2-F950-40FB82DBAF1B}"/>
          </ac:grpSpMkLst>
        </pc:grpChg>
        <pc:graphicFrameChg chg="mod">
          <ac:chgData name="Stefano Rignanese" userId="ee672ea7-f795-4f05-b51c-dbf64fb0ca2e" providerId="ADAL" clId="{EF0D8C53-9D57-489B-A385-E50EF6474FB8}" dt="2025-09-02T15:21:19.222" v="2089"/>
          <ac:graphicFrameMkLst>
            <pc:docMk/>
            <pc:sldMk cId="2752590121" sldId="2146848352"/>
            <ac:graphicFrameMk id="16" creationId="{3CF41B22-A19E-7A5D-3791-ADA362C4A765}"/>
          </ac:graphicFrameMkLst>
        </pc:graphicFrameChg>
        <pc:picChg chg="add mod">
          <ac:chgData name="Stefano Rignanese" userId="ee672ea7-f795-4f05-b51c-dbf64fb0ca2e" providerId="ADAL" clId="{EF0D8C53-9D57-489B-A385-E50EF6474FB8}" dt="2025-09-02T15:29:36.143" v="2179" actId="1037"/>
          <ac:picMkLst>
            <pc:docMk/>
            <pc:sldMk cId="2752590121" sldId="2146848352"/>
            <ac:picMk id="4" creationId="{683D19CD-7FAA-FF70-9F6F-C3D381A3837E}"/>
          </ac:picMkLst>
        </pc:picChg>
        <pc:picChg chg="mod">
          <ac:chgData name="Stefano Rignanese" userId="ee672ea7-f795-4f05-b51c-dbf64fb0ca2e" providerId="ADAL" clId="{EF0D8C53-9D57-489B-A385-E50EF6474FB8}" dt="2025-09-02T15:19:28.568" v="1682"/>
          <ac:picMkLst>
            <pc:docMk/>
            <pc:sldMk cId="2752590121" sldId="2146848352"/>
            <ac:picMk id="7" creationId="{312ED1EA-6A38-75F6-A5E0-152EDB82F550}"/>
          </ac:picMkLst>
        </pc:picChg>
        <pc:picChg chg="mod">
          <ac:chgData name="Stefano Rignanese" userId="ee672ea7-f795-4f05-b51c-dbf64fb0ca2e" providerId="ADAL" clId="{EF0D8C53-9D57-489B-A385-E50EF6474FB8}" dt="2025-09-02T15:19:28.568" v="1682"/>
          <ac:picMkLst>
            <pc:docMk/>
            <pc:sldMk cId="2752590121" sldId="2146848352"/>
            <ac:picMk id="8" creationId="{1B809D66-BF73-ADCB-381B-6C99F82DC30B}"/>
          </ac:picMkLst>
        </pc:picChg>
        <pc:picChg chg="add mod">
          <ac:chgData name="Stefano Rignanese" userId="ee672ea7-f795-4f05-b51c-dbf64fb0ca2e" providerId="ADAL" clId="{EF0D8C53-9D57-489B-A385-E50EF6474FB8}" dt="2025-09-02T15:29:36.143" v="2179" actId="1037"/>
          <ac:picMkLst>
            <pc:docMk/>
            <pc:sldMk cId="2752590121" sldId="2146848352"/>
            <ac:picMk id="10" creationId="{2DB1269C-9A51-B7D8-0B5D-D83DDE3FC073}"/>
          </ac:picMkLst>
        </pc:picChg>
        <pc:picChg chg="mod">
          <ac:chgData name="Stefano Rignanese" userId="ee672ea7-f795-4f05-b51c-dbf64fb0ca2e" providerId="ADAL" clId="{EF0D8C53-9D57-489B-A385-E50EF6474FB8}" dt="2025-09-02T15:29:07.872" v="2140"/>
          <ac:picMkLst>
            <pc:docMk/>
            <pc:sldMk cId="2752590121" sldId="2146848352"/>
            <ac:picMk id="26" creationId="{983A85D2-2620-62B5-A745-DD155E17CEF4}"/>
          </ac:picMkLst>
        </pc:picChg>
        <pc:picChg chg="mod">
          <ac:chgData name="Stefano Rignanese" userId="ee672ea7-f795-4f05-b51c-dbf64fb0ca2e" providerId="ADAL" clId="{EF0D8C53-9D57-489B-A385-E50EF6474FB8}" dt="2025-09-02T15:29:07.872" v="2140"/>
          <ac:picMkLst>
            <pc:docMk/>
            <pc:sldMk cId="2752590121" sldId="2146848352"/>
            <ac:picMk id="27" creationId="{E83C1A8F-9812-4210-AC96-8019EB2EF6F3}"/>
          </ac:picMkLst>
        </pc:picChg>
        <pc:picChg chg="add mod">
          <ac:chgData name="Stefano Rignanese" userId="ee672ea7-f795-4f05-b51c-dbf64fb0ca2e" providerId="ADAL" clId="{EF0D8C53-9D57-489B-A385-E50EF6474FB8}" dt="2025-09-02T15:42:02.267" v="2422" actId="1076"/>
          <ac:picMkLst>
            <pc:docMk/>
            <pc:sldMk cId="2752590121" sldId="2146848352"/>
            <ac:picMk id="30" creationId="{B79D087F-98F8-CFA0-8360-F924D553485A}"/>
          </ac:picMkLst>
        </pc:picChg>
      </pc:sldChg>
      <pc:sldChg chg="addSp delSp modSp add mod delAnim modAnim modNotesTx">
        <pc:chgData name="Stefano Rignanese" userId="ee672ea7-f795-4f05-b51c-dbf64fb0ca2e" providerId="ADAL" clId="{EF0D8C53-9D57-489B-A385-E50EF6474FB8}" dt="2025-09-18T08:19:21.893" v="4097" actId="6549"/>
        <pc:sldMkLst>
          <pc:docMk/>
          <pc:sldMk cId="3868159306" sldId="2146848353"/>
        </pc:sldMkLst>
        <pc:spChg chg="mod ord">
          <ac:chgData name="Stefano Rignanese" userId="ee672ea7-f795-4f05-b51c-dbf64fb0ca2e" providerId="ADAL" clId="{EF0D8C53-9D57-489B-A385-E50EF6474FB8}" dt="2025-09-02T15:20:15.698" v="1727"/>
          <ac:spMkLst>
            <pc:docMk/>
            <pc:sldMk cId="3868159306" sldId="2146848353"/>
            <ac:spMk id="2" creationId="{C3385622-5562-17C7-9468-7B9B12EEB119}"/>
          </ac:spMkLst>
        </pc:spChg>
        <pc:spChg chg="mod ord">
          <ac:chgData name="Stefano Rignanese" userId="ee672ea7-f795-4f05-b51c-dbf64fb0ca2e" providerId="ADAL" clId="{EF0D8C53-9D57-489B-A385-E50EF6474FB8}" dt="2025-09-02T15:20:34.475" v="1931"/>
          <ac:spMkLst>
            <pc:docMk/>
            <pc:sldMk cId="3868159306" sldId="2146848353"/>
            <ac:spMk id="3" creationId="{43FA38DE-8C2C-0F83-00ED-CC2DE07B22F3}"/>
          </ac:spMkLst>
        </pc:spChg>
        <pc:spChg chg="add mod ord">
          <ac:chgData name="Stefano Rignanese" userId="ee672ea7-f795-4f05-b51c-dbf64fb0ca2e" providerId="ADAL" clId="{EF0D8C53-9D57-489B-A385-E50EF6474FB8}" dt="2025-09-02T15:20:15.704" v="1733"/>
          <ac:spMkLst>
            <pc:docMk/>
            <pc:sldMk cId="3868159306" sldId="2146848353"/>
            <ac:spMk id="5" creationId="{A68D0F5F-DA27-5B32-6230-B1E3D7978A67}"/>
          </ac:spMkLst>
        </pc:spChg>
        <pc:spChg chg="add mod ord">
          <ac:chgData name="Stefano Rignanese" userId="ee672ea7-f795-4f05-b51c-dbf64fb0ca2e" providerId="ADAL" clId="{EF0D8C53-9D57-489B-A385-E50EF6474FB8}" dt="2025-09-02T15:20:15.704" v="1735"/>
          <ac:spMkLst>
            <pc:docMk/>
            <pc:sldMk cId="3868159306" sldId="2146848353"/>
            <ac:spMk id="6" creationId="{E6BC13A6-4E14-E851-E45B-D59DE5F6726F}"/>
          </ac:spMkLst>
        </pc:spChg>
        <pc:spChg chg="mod">
          <ac:chgData name="Stefano Rignanese" userId="ee672ea7-f795-4f05-b51c-dbf64fb0ca2e" providerId="ADAL" clId="{EF0D8C53-9D57-489B-A385-E50EF6474FB8}" dt="2025-09-02T14:39:55.760" v="1517"/>
          <ac:spMkLst>
            <pc:docMk/>
            <pc:sldMk cId="3868159306" sldId="2146848353"/>
            <ac:spMk id="12" creationId="{2B44C6AF-D45A-2586-0321-C2D095782ECA}"/>
          </ac:spMkLst>
        </pc:spChg>
        <pc:spChg chg="mod ord">
          <ac:chgData name="Stefano Rignanese" userId="ee672ea7-f795-4f05-b51c-dbf64fb0ca2e" providerId="ADAL" clId="{EF0D8C53-9D57-489B-A385-E50EF6474FB8}" dt="2025-09-02T15:20:15.704" v="1731"/>
          <ac:spMkLst>
            <pc:docMk/>
            <pc:sldMk cId="3868159306" sldId="2146848353"/>
            <ac:spMk id="14" creationId="{1B0AADC8-E900-8B4E-092D-84AAAB0D41A5}"/>
          </ac:spMkLst>
        </pc:spChg>
        <pc:spChg chg="add mod ord">
          <ac:chgData name="Stefano Rignanese" userId="ee672ea7-f795-4f05-b51c-dbf64fb0ca2e" providerId="ADAL" clId="{EF0D8C53-9D57-489B-A385-E50EF6474FB8}" dt="2025-09-02T15:20:15.706" v="1744"/>
          <ac:spMkLst>
            <pc:docMk/>
            <pc:sldMk cId="3868159306" sldId="2146848353"/>
            <ac:spMk id="19" creationId="{C64FBB8F-9A2A-8CFC-D705-88DBFC95940C}"/>
          </ac:spMkLst>
        </pc:spChg>
        <pc:spChg chg="mod">
          <ac:chgData name="Stefano Rignanese" userId="ee672ea7-f795-4f05-b51c-dbf64fb0ca2e" providerId="ADAL" clId="{EF0D8C53-9D57-489B-A385-E50EF6474FB8}" dt="2025-09-11T09:43:58.092" v="3643"/>
          <ac:spMkLst>
            <pc:docMk/>
            <pc:sldMk cId="3868159306" sldId="2146848353"/>
            <ac:spMk id="23" creationId="{48ED8358-5BB2-61D7-7AE2-087B12F803D2}"/>
          </ac:spMkLst>
        </pc:spChg>
        <pc:grpChg chg="add mod ord">
          <ac:chgData name="Stefano Rignanese" userId="ee672ea7-f795-4f05-b51c-dbf64fb0ca2e" providerId="ADAL" clId="{EF0D8C53-9D57-489B-A385-E50EF6474FB8}" dt="2025-09-11T09:44:05.758" v="3646" actId="1076"/>
          <ac:grpSpMkLst>
            <pc:docMk/>
            <pc:sldMk cId="3868159306" sldId="2146848353"/>
            <ac:grpSpMk id="8" creationId="{642EAD69-5D9B-DED3-2A3E-37629D78CD54}"/>
          </ac:grpSpMkLst>
        </pc:grpChg>
        <pc:grpChg chg="mod">
          <ac:chgData name="Stefano Rignanese" userId="ee672ea7-f795-4f05-b51c-dbf64fb0ca2e" providerId="ADAL" clId="{EF0D8C53-9D57-489B-A385-E50EF6474FB8}" dt="2025-09-02T14:39:55.760" v="1517"/>
          <ac:grpSpMkLst>
            <pc:docMk/>
            <pc:sldMk cId="3868159306" sldId="2146848353"/>
            <ac:grpSpMk id="9" creationId="{551891FC-0EF5-8471-A043-66779C47304A}"/>
          </ac:grpSpMkLst>
        </pc:grpChg>
        <pc:grpChg chg="add mod">
          <ac:chgData name="Stefano Rignanese" userId="ee672ea7-f795-4f05-b51c-dbf64fb0ca2e" providerId="ADAL" clId="{EF0D8C53-9D57-489B-A385-E50EF6474FB8}" dt="2025-09-11T09:44:14.282" v="3648" actId="1076"/>
          <ac:grpSpMkLst>
            <pc:docMk/>
            <pc:sldMk cId="3868159306" sldId="2146848353"/>
            <ac:grpSpMk id="18" creationId="{D7245A82-951F-3577-E073-64CF689EC833}"/>
          </ac:grpSpMkLst>
        </pc:grpChg>
        <pc:grpChg chg="mod">
          <ac:chgData name="Stefano Rignanese" userId="ee672ea7-f795-4f05-b51c-dbf64fb0ca2e" providerId="ADAL" clId="{EF0D8C53-9D57-489B-A385-E50EF6474FB8}" dt="2025-09-11T09:43:58.092" v="3643"/>
          <ac:grpSpMkLst>
            <pc:docMk/>
            <pc:sldMk cId="3868159306" sldId="2146848353"/>
            <ac:grpSpMk id="20" creationId="{7E1DCF67-A499-47E8-3E80-410943154FDC}"/>
          </ac:grpSpMkLst>
        </pc:grpChg>
        <pc:graphicFrameChg chg="mod">
          <ac:chgData name="Stefano Rignanese" userId="ee672ea7-f795-4f05-b51c-dbf64fb0ca2e" providerId="ADAL" clId="{EF0D8C53-9D57-489B-A385-E50EF6474FB8}" dt="2025-09-02T15:20:34.492" v="1956"/>
          <ac:graphicFrameMkLst>
            <pc:docMk/>
            <pc:sldMk cId="3868159306" sldId="2146848353"/>
            <ac:graphicFrameMk id="16" creationId="{693B66DE-2C97-3D65-6EA8-2B4A2518FEF9}"/>
          </ac:graphicFrameMkLst>
        </pc:graphicFrameChg>
        <pc:picChg chg="add mod ord">
          <ac:chgData name="Stefano Rignanese" userId="ee672ea7-f795-4f05-b51c-dbf64fb0ca2e" providerId="ADAL" clId="{EF0D8C53-9D57-489B-A385-E50EF6474FB8}" dt="2025-09-08T14:27:00.453" v="3579" actId="1076"/>
          <ac:picMkLst>
            <pc:docMk/>
            <pc:sldMk cId="3868159306" sldId="2146848353"/>
            <ac:picMk id="4" creationId="{6FD8C677-5B8D-70A3-E4BF-7B0F334AAA24}"/>
          </ac:picMkLst>
        </pc:picChg>
        <pc:picChg chg="add mod ord">
          <ac:chgData name="Stefano Rignanese" userId="ee672ea7-f795-4f05-b51c-dbf64fb0ca2e" providerId="ADAL" clId="{EF0D8C53-9D57-489B-A385-E50EF6474FB8}" dt="2025-09-02T15:20:15.706" v="1737"/>
          <ac:picMkLst>
            <pc:docMk/>
            <pc:sldMk cId="3868159306" sldId="2146848353"/>
            <ac:picMk id="7" creationId="{150C315D-9C1D-369D-01DC-E8B24ED2DD04}"/>
          </ac:picMkLst>
        </pc:picChg>
        <pc:picChg chg="mod">
          <ac:chgData name="Stefano Rignanese" userId="ee672ea7-f795-4f05-b51c-dbf64fb0ca2e" providerId="ADAL" clId="{EF0D8C53-9D57-489B-A385-E50EF6474FB8}" dt="2025-09-02T14:39:55.760" v="1517"/>
          <ac:picMkLst>
            <pc:docMk/>
            <pc:sldMk cId="3868159306" sldId="2146848353"/>
            <ac:picMk id="10" creationId="{202E6388-6002-391D-8B5E-621070563E2E}"/>
          </ac:picMkLst>
        </pc:picChg>
        <pc:picChg chg="mod">
          <ac:chgData name="Stefano Rignanese" userId="ee672ea7-f795-4f05-b51c-dbf64fb0ca2e" providerId="ADAL" clId="{EF0D8C53-9D57-489B-A385-E50EF6474FB8}" dt="2025-09-02T14:39:55.760" v="1517"/>
          <ac:picMkLst>
            <pc:docMk/>
            <pc:sldMk cId="3868159306" sldId="2146848353"/>
            <ac:picMk id="11" creationId="{99BA7D86-65A9-4851-07EF-C335D29D41E5}"/>
          </ac:picMkLst>
        </pc:picChg>
        <pc:picChg chg="add mod ord">
          <ac:chgData name="Stefano Rignanese" userId="ee672ea7-f795-4f05-b51c-dbf64fb0ca2e" providerId="ADAL" clId="{EF0D8C53-9D57-489B-A385-E50EF6474FB8}" dt="2025-09-02T15:20:15.706" v="1741"/>
          <ac:picMkLst>
            <pc:docMk/>
            <pc:sldMk cId="3868159306" sldId="2146848353"/>
            <ac:picMk id="15" creationId="{BE658446-70BB-4E9E-3D14-E62F21BBE884}"/>
          </ac:picMkLst>
        </pc:picChg>
        <pc:picChg chg="mod">
          <ac:chgData name="Stefano Rignanese" userId="ee672ea7-f795-4f05-b51c-dbf64fb0ca2e" providerId="ADAL" clId="{EF0D8C53-9D57-489B-A385-E50EF6474FB8}" dt="2025-09-11T09:43:58.092" v="3643"/>
          <ac:picMkLst>
            <pc:docMk/>
            <pc:sldMk cId="3868159306" sldId="2146848353"/>
            <ac:picMk id="21" creationId="{0AE5CB6B-BB11-1C67-7A12-37EFE61F18C6}"/>
          </ac:picMkLst>
        </pc:picChg>
        <pc:picChg chg="mod">
          <ac:chgData name="Stefano Rignanese" userId="ee672ea7-f795-4f05-b51c-dbf64fb0ca2e" providerId="ADAL" clId="{EF0D8C53-9D57-489B-A385-E50EF6474FB8}" dt="2025-09-11T09:43:58.092" v="3643"/>
          <ac:picMkLst>
            <pc:docMk/>
            <pc:sldMk cId="3868159306" sldId="2146848353"/>
            <ac:picMk id="22" creationId="{7583E8C7-E8E8-D1BC-0C69-7B1661FD5E35}"/>
          </ac:picMkLst>
        </pc:picChg>
        <pc:picChg chg="add mod">
          <ac:chgData name="Stefano Rignanese" userId="ee672ea7-f795-4f05-b51c-dbf64fb0ca2e" providerId="ADAL" clId="{EF0D8C53-9D57-489B-A385-E50EF6474FB8}" dt="2025-09-02T15:20:15.706" v="1742"/>
          <ac:picMkLst>
            <pc:docMk/>
            <pc:sldMk cId="3868159306" sldId="2146848353"/>
            <ac:picMk id="1025" creationId="{A7A8EC09-7FB8-0CE4-135B-9571633E14E9}"/>
          </ac:picMkLst>
        </pc:picChg>
        <pc:picChg chg="add mod">
          <ac:chgData name="Stefano Rignanese" userId="ee672ea7-f795-4f05-b51c-dbf64fb0ca2e" providerId="ADAL" clId="{EF0D8C53-9D57-489B-A385-E50EF6474FB8}" dt="2025-09-11T09:43:29.923" v="3641" actId="1076"/>
          <ac:picMkLst>
            <pc:docMk/>
            <pc:sldMk cId="3868159306" sldId="2146848353"/>
            <ac:picMk id="1028" creationId="{14419E1C-7900-017D-AA4E-939AB3CB42C7}"/>
          </ac:picMkLst>
        </pc:picChg>
      </pc:sldChg>
      <pc:sldChg chg="addSp delSp modSp add mod modAnim modNotesTx">
        <pc:chgData name="Stefano Rignanese" userId="ee672ea7-f795-4f05-b51c-dbf64fb0ca2e" providerId="ADAL" clId="{EF0D8C53-9D57-489B-A385-E50EF6474FB8}" dt="2025-09-18T08:20:24.078" v="4098" actId="20577"/>
        <pc:sldMkLst>
          <pc:docMk/>
          <pc:sldMk cId="1052669968" sldId="2146848354"/>
        </pc:sldMkLst>
        <pc:spChg chg="mod ord">
          <ac:chgData name="Stefano Rignanese" userId="ee672ea7-f795-4f05-b51c-dbf64fb0ca2e" providerId="ADAL" clId="{EF0D8C53-9D57-489B-A385-E50EF6474FB8}" dt="2025-09-02T15:49:47.570" v="2585"/>
          <ac:spMkLst>
            <pc:docMk/>
            <pc:sldMk cId="1052669968" sldId="2146848354"/>
            <ac:spMk id="2" creationId="{0C847D89-ABB2-2874-AED3-BA4E19D60FC5}"/>
          </ac:spMkLst>
        </pc:spChg>
        <pc:spChg chg="mod ord">
          <ac:chgData name="Stefano Rignanese" userId="ee672ea7-f795-4f05-b51c-dbf64fb0ca2e" providerId="ADAL" clId="{EF0D8C53-9D57-489B-A385-E50EF6474FB8}" dt="2025-09-02T15:49:47.571" v="2587"/>
          <ac:spMkLst>
            <pc:docMk/>
            <pc:sldMk cId="1052669968" sldId="2146848354"/>
            <ac:spMk id="3" creationId="{20A59603-9BB8-C64D-C4E3-09A6943FF395}"/>
          </ac:spMkLst>
        </pc:spChg>
        <pc:spChg chg="add mod ord">
          <ac:chgData name="Stefano Rignanese" userId="ee672ea7-f795-4f05-b51c-dbf64fb0ca2e" providerId="ADAL" clId="{EF0D8C53-9D57-489B-A385-E50EF6474FB8}" dt="2025-09-16T07:35:29.481" v="3719" actId="255"/>
          <ac:spMkLst>
            <pc:docMk/>
            <pc:sldMk cId="1052669968" sldId="2146848354"/>
            <ac:spMk id="8" creationId="{29B428CB-FFB3-DD6D-FB2D-D2B63CDD32DF}"/>
          </ac:spMkLst>
        </pc:spChg>
        <pc:spChg chg="mod ord">
          <ac:chgData name="Stefano Rignanese" userId="ee672ea7-f795-4f05-b51c-dbf64fb0ca2e" providerId="ADAL" clId="{EF0D8C53-9D57-489B-A385-E50EF6474FB8}" dt="2025-09-02T15:49:47.573" v="2592"/>
          <ac:spMkLst>
            <pc:docMk/>
            <pc:sldMk cId="1052669968" sldId="2146848354"/>
            <ac:spMk id="13" creationId="{4231C5DC-33C3-4862-A16F-794280A23B70}"/>
          </ac:spMkLst>
        </pc:spChg>
        <pc:spChg chg="mod ord">
          <ac:chgData name="Stefano Rignanese" userId="ee672ea7-f795-4f05-b51c-dbf64fb0ca2e" providerId="ADAL" clId="{EF0D8C53-9D57-489B-A385-E50EF6474FB8}" dt="2025-09-02T15:49:47.572" v="2589"/>
          <ac:spMkLst>
            <pc:docMk/>
            <pc:sldMk cId="1052669968" sldId="2146848354"/>
            <ac:spMk id="14" creationId="{DA65E87B-A714-13C6-2AD2-2F67C7216B8B}"/>
          </ac:spMkLst>
        </pc:spChg>
        <pc:graphicFrameChg chg="mod">
          <ac:chgData name="Stefano Rignanese" userId="ee672ea7-f795-4f05-b51c-dbf64fb0ca2e" providerId="ADAL" clId="{EF0D8C53-9D57-489B-A385-E50EF6474FB8}" dt="2025-09-02T15:49:47.578" v="2597"/>
          <ac:graphicFrameMkLst>
            <pc:docMk/>
            <pc:sldMk cId="1052669968" sldId="2146848354"/>
            <ac:graphicFrameMk id="16" creationId="{72FB4315-7D20-4EA2-AAF6-32E225C5DE7F}"/>
          </ac:graphicFrameMkLst>
        </pc:graphicFrameChg>
        <pc:picChg chg="add mod">
          <ac:chgData name="Stefano Rignanese" userId="ee672ea7-f795-4f05-b51c-dbf64fb0ca2e" providerId="ADAL" clId="{EF0D8C53-9D57-489B-A385-E50EF6474FB8}" dt="2025-09-16T07:35:45.275" v="3724" actId="1076"/>
          <ac:picMkLst>
            <pc:docMk/>
            <pc:sldMk cId="1052669968" sldId="2146848354"/>
            <ac:picMk id="5" creationId="{9B8FBDB9-E083-694E-4A44-0CFDDBA91989}"/>
          </ac:picMkLst>
        </pc:picChg>
        <pc:picChg chg="mod">
          <ac:chgData name="Stefano Rignanese" userId="ee672ea7-f795-4f05-b51c-dbf64fb0ca2e" providerId="ADAL" clId="{EF0D8C53-9D57-489B-A385-E50EF6474FB8}" dt="2025-09-16T07:59:02.434" v="3727" actId="1076"/>
          <ac:picMkLst>
            <pc:docMk/>
            <pc:sldMk cId="1052669968" sldId="2146848354"/>
            <ac:picMk id="12" creationId="{B5CEA3DB-5C4A-B112-6EA9-B741CC1E2058}"/>
          </ac:picMkLst>
        </pc:picChg>
        <pc:picChg chg="add mod">
          <ac:chgData name="Stefano Rignanese" userId="ee672ea7-f795-4f05-b51c-dbf64fb0ca2e" providerId="ADAL" clId="{EF0D8C53-9D57-489B-A385-E50EF6474FB8}" dt="2025-09-16T07:35:49.097" v="3725" actId="1076"/>
          <ac:picMkLst>
            <pc:docMk/>
            <pc:sldMk cId="1052669968" sldId="2146848354"/>
            <ac:picMk id="2052" creationId="{CAFCC675-9E29-1B4D-A2B8-29F0679BD932}"/>
          </ac:picMkLst>
        </pc:picChg>
      </pc:sldChg>
      <pc:sldChg chg="addSp delSp modSp add mod delAnim modAnim">
        <pc:chgData name="Stefano Rignanese" userId="ee672ea7-f795-4f05-b51c-dbf64fb0ca2e" providerId="ADAL" clId="{EF0D8C53-9D57-489B-A385-E50EF6474FB8}" dt="2025-09-16T08:07:07.225" v="3884" actId="1035"/>
        <pc:sldMkLst>
          <pc:docMk/>
          <pc:sldMk cId="3959055252" sldId="2146848355"/>
        </pc:sldMkLst>
        <pc:spChg chg="mod">
          <ac:chgData name="Stefano Rignanese" userId="ee672ea7-f795-4f05-b51c-dbf64fb0ca2e" providerId="ADAL" clId="{EF0D8C53-9D57-489B-A385-E50EF6474FB8}" dt="2025-09-02T15:52:55.043" v="2700" actId="948"/>
          <ac:spMkLst>
            <pc:docMk/>
            <pc:sldMk cId="3959055252" sldId="2146848355"/>
            <ac:spMk id="3" creationId="{0B74BD75-C0F3-E7BC-5D4C-F1B2F7FF33B4}"/>
          </ac:spMkLst>
        </pc:spChg>
        <pc:spChg chg="add mod">
          <ac:chgData name="Stefano Rignanese" userId="ee672ea7-f795-4f05-b51c-dbf64fb0ca2e" providerId="ADAL" clId="{EF0D8C53-9D57-489B-A385-E50EF6474FB8}" dt="2025-09-16T08:04:01.293" v="3765" actId="1076"/>
          <ac:spMkLst>
            <pc:docMk/>
            <pc:sldMk cId="3959055252" sldId="2146848355"/>
            <ac:spMk id="4" creationId="{32131BEB-55D9-274F-16F9-0C5987B2BDD3}"/>
          </ac:spMkLst>
        </pc:spChg>
        <pc:spChg chg="add mod">
          <ac:chgData name="Stefano Rignanese" userId="ee672ea7-f795-4f05-b51c-dbf64fb0ca2e" providerId="ADAL" clId="{EF0D8C53-9D57-489B-A385-E50EF6474FB8}" dt="2025-09-16T08:07:07.225" v="3884" actId="1035"/>
          <ac:spMkLst>
            <pc:docMk/>
            <pc:sldMk cId="3959055252" sldId="2146848355"/>
            <ac:spMk id="10" creationId="{6179D311-B8E4-73C8-0EE2-8A31F45D7899}"/>
          </ac:spMkLst>
        </pc:spChg>
        <pc:spChg chg="mod">
          <ac:chgData name="Stefano Rignanese" userId="ee672ea7-f795-4f05-b51c-dbf64fb0ca2e" providerId="ADAL" clId="{EF0D8C53-9D57-489B-A385-E50EF6474FB8}" dt="2025-09-02T15:54:47.259" v="2743" actId="20577"/>
          <ac:spMkLst>
            <pc:docMk/>
            <pc:sldMk cId="3959055252" sldId="2146848355"/>
            <ac:spMk id="14" creationId="{CD433AD4-C60F-A202-1519-8FC9719761AB}"/>
          </ac:spMkLst>
        </pc:spChg>
        <pc:graphicFrameChg chg="mod">
          <ac:chgData name="Stefano Rignanese" userId="ee672ea7-f795-4f05-b51c-dbf64fb0ca2e" providerId="ADAL" clId="{EF0D8C53-9D57-489B-A385-E50EF6474FB8}" dt="2025-09-02T15:52:55.060" v="2725"/>
          <ac:graphicFrameMkLst>
            <pc:docMk/>
            <pc:sldMk cId="3959055252" sldId="2146848355"/>
            <ac:graphicFrameMk id="16" creationId="{A0F2A16C-05FE-59D1-C49B-EE296D79E2DC}"/>
          </ac:graphicFrameMkLst>
        </pc:graphicFrameChg>
        <pc:picChg chg="add mod">
          <ac:chgData name="Stefano Rignanese" userId="ee672ea7-f795-4f05-b51c-dbf64fb0ca2e" providerId="ADAL" clId="{EF0D8C53-9D57-489B-A385-E50EF6474FB8}" dt="2025-09-02T15:55:10.316" v="2781" actId="1036"/>
          <ac:picMkLst>
            <pc:docMk/>
            <pc:sldMk cId="3959055252" sldId="2146848355"/>
            <ac:picMk id="6" creationId="{B4B9984B-4E60-D1B9-95A7-1B8941B0B1D4}"/>
          </ac:picMkLst>
        </pc:picChg>
        <pc:picChg chg="add mod">
          <ac:chgData name="Stefano Rignanese" userId="ee672ea7-f795-4f05-b51c-dbf64fb0ca2e" providerId="ADAL" clId="{EF0D8C53-9D57-489B-A385-E50EF6474FB8}" dt="2025-09-02T15:55:10.316" v="2781" actId="1036"/>
          <ac:picMkLst>
            <pc:docMk/>
            <pc:sldMk cId="3959055252" sldId="2146848355"/>
            <ac:picMk id="7" creationId="{209AC517-8966-3D1E-7338-2C0A3370AAC1}"/>
          </ac:picMkLst>
        </pc:picChg>
        <pc:picChg chg="add mod">
          <ac:chgData name="Stefano Rignanese" userId="ee672ea7-f795-4f05-b51c-dbf64fb0ca2e" providerId="ADAL" clId="{EF0D8C53-9D57-489B-A385-E50EF6474FB8}" dt="2025-09-16T08:04:16.033" v="3769" actId="108"/>
          <ac:picMkLst>
            <pc:docMk/>
            <pc:sldMk cId="3959055252" sldId="2146848355"/>
            <ac:picMk id="9" creationId="{3FE8CAC5-FFD5-7D20-57AD-1E0DAF75C8FB}"/>
          </ac:picMkLst>
        </pc:picChg>
        <pc:picChg chg="add mod">
          <ac:chgData name="Stefano Rignanese" userId="ee672ea7-f795-4f05-b51c-dbf64fb0ca2e" providerId="ADAL" clId="{EF0D8C53-9D57-489B-A385-E50EF6474FB8}" dt="2025-09-16T08:07:04.322" v="3878" actId="1076"/>
          <ac:picMkLst>
            <pc:docMk/>
            <pc:sldMk cId="3959055252" sldId="2146848355"/>
            <ac:picMk id="11" creationId="{C5BEB270-E229-27E3-2A0B-D2D88F78A1FF}"/>
          </ac:picMkLst>
        </pc:picChg>
        <pc:cxnChg chg="add mod">
          <ac:chgData name="Stefano Rignanese" userId="ee672ea7-f795-4f05-b51c-dbf64fb0ca2e" providerId="ADAL" clId="{EF0D8C53-9D57-489B-A385-E50EF6474FB8}" dt="2025-09-16T08:04:59.971" v="3772" actId="208"/>
          <ac:cxnSpMkLst>
            <pc:docMk/>
            <pc:sldMk cId="3959055252" sldId="2146848355"/>
            <ac:cxnSpMk id="15" creationId="{992B397E-8BEE-364A-DDF8-8F0EC3277FA6}"/>
          </ac:cxnSpMkLst>
        </pc:cxnChg>
        <pc:cxnChg chg="add mod">
          <ac:chgData name="Stefano Rignanese" userId="ee672ea7-f795-4f05-b51c-dbf64fb0ca2e" providerId="ADAL" clId="{EF0D8C53-9D57-489B-A385-E50EF6474FB8}" dt="2025-09-16T08:05:11.493" v="3775" actId="14100"/>
          <ac:cxnSpMkLst>
            <pc:docMk/>
            <pc:sldMk cId="3959055252" sldId="2146848355"/>
            <ac:cxnSpMk id="17" creationId="{3A156319-1115-1F2E-2224-9D9F9FFBAA17}"/>
          </ac:cxnSpMkLst>
        </pc:cxnChg>
        <pc:cxnChg chg="add mod">
          <ac:chgData name="Stefano Rignanese" userId="ee672ea7-f795-4f05-b51c-dbf64fb0ca2e" providerId="ADAL" clId="{EF0D8C53-9D57-489B-A385-E50EF6474FB8}" dt="2025-09-16T08:05:22.442" v="3778" actId="14100"/>
          <ac:cxnSpMkLst>
            <pc:docMk/>
            <pc:sldMk cId="3959055252" sldId="2146848355"/>
            <ac:cxnSpMk id="19" creationId="{9B6A111E-E60F-6BEA-DD2B-C5D13D5A2F91}"/>
          </ac:cxnSpMkLst>
        </pc:cxnChg>
        <pc:cxnChg chg="add mod">
          <ac:chgData name="Stefano Rignanese" userId="ee672ea7-f795-4f05-b51c-dbf64fb0ca2e" providerId="ADAL" clId="{EF0D8C53-9D57-489B-A385-E50EF6474FB8}" dt="2025-09-16T08:05:40.783" v="3781" actId="14100"/>
          <ac:cxnSpMkLst>
            <pc:docMk/>
            <pc:sldMk cId="3959055252" sldId="2146848355"/>
            <ac:cxnSpMk id="21" creationId="{ED83FC7E-6A50-01C5-A213-E9380DDF1769}"/>
          </ac:cxnSpMkLst>
        </pc:cxnChg>
        <pc:cxnChg chg="add mod">
          <ac:chgData name="Stefano Rignanese" userId="ee672ea7-f795-4f05-b51c-dbf64fb0ca2e" providerId="ADAL" clId="{EF0D8C53-9D57-489B-A385-E50EF6474FB8}" dt="2025-09-16T08:05:51.544" v="3790" actId="14100"/>
          <ac:cxnSpMkLst>
            <pc:docMk/>
            <pc:sldMk cId="3959055252" sldId="2146848355"/>
            <ac:cxnSpMk id="23" creationId="{75DB738B-520B-C680-4C74-8AA3A8F18400}"/>
          </ac:cxnSpMkLst>
        </pc:cxnChg>
        <pc:cxnChg chg="add mod">
          <ac:chgData name="Stefano Rignanese" userId="ee672ea7-f795-4f05-b51c-dbf64fb0ca2e" providerId="ADAL" clId="{EF0D8C53-9D57-489B-A385-E50EF6474FB8}" dt="2025-09-16T08:06:26.148" v="3873" actId="14100"/>
          <ac:cxnSpMkLst>
            <pc:docMk/>
            <pc:sldMk cId="3959055252" sldId="2146848355"/>
            <ac:cxnSpMk id="25" creationId="{7985B3E1-EADD-44BB-0745-3E37A3D1EBC6}"/>
          </ac:cxnSpMkLst>
        </pc:cxnChg>
      </pc:sldChg>
      <pc:sldChg chg="addSp delSp modSp add mod ord delAnim">
        <pc:chgData name="Stefano Rignanese" userId="ee672ea7-f795-4f05-b51c-dbf64fb0ca2e" providerId="ADAL" clId="{EF0D8C53-9D57-489B-A385-E50EF6474FB8}" dt="2025-09-16T08:08:58.699" v="3945" actId="1035"/>
        <pc:sldMkLst>
          <pc:docMk/>
          <pc:sldMk cId="1545501598" sldId="2146848356"/>
        </pc:sldMkLst>
        <pc:spChg chg="mod">
          <ac:chgData name="Stefano Rignanese" userId="ee672ea7-f795-4f05-b51c-dbf64fb0ca2e" providerId="ADAL" clId="{EF0D8C53-9D57-489B-A385-E50EF6474FB8}" dt="2025-09-03T13:58:08.651" v="2831" actId="948"/>
          <ac:spMkLst>
            <pc:docMk/>
            <pc:sldMk cId="1545501598" sldId="2146848356"/>
            <ac:spMk id="3" creationId="{55E0E470-1728-B294-EE11-54D0586896F2}"/>
          </ac:spMkLst>
        </pc:spChg>
        <pc:spChg chg="add mod">
          <ac:chgData name="Stefano Rignanese" userId="ee672ea7-f795-4f05-b51c-dbf64fb0ca2e" providerId="ADAL" clId="{EF0D8C53-9D57-489B-A385-E50EF6474FB8}" dt="2025-09-16T08:08:51.573" v="3939" actId="1035"/>
          <ac:spMkLst>
            <pc:docMk/>
            <pc:sldMk cId="1545501598" sldId="2146848356"/>
            <ac:spMk id="5" creationId="{40CFFC01-A732-023B-19D5-8484AE2C396E}"/>
          </ac:spMkLst>
        </pc:spChg>
        <pc:spChg chg="mod">
          <ac:chgData name="Stefano Rignanese" userId="ee672ea7-f795-4f05-b51c-dbf64fb0ca2e" providerId="ADAL" clId="{EF0D8C53-9D57-489B-A385-E50EF6474FB8}" dt="2025-09-03T13:58:12.939" v="2857"/>
          <ac:spMkLst>
            <pc:docMk/>
            <pc:sldMk cId="1545501598" sldId="2146848356"/>
            <ac:spMk id="14" creationId="{B40C1602-39A4-8531-26FC-7AA29CBC9290}"/>
          </ac:spMkLst>
        </pc:spChg>
        <pc:graphicFrameChg chg="mod">
          <ac:chgData name="Stefano Rignanese" userId="ee672ea7-f795-4f05-b51c-dbf64fb0ca2e" providerId="ADAL" clId="{EF0D8C53-9D57-489B-A385-E50EF6474FB8}" dt="2025-09-03T13:58:08.668" v="2856"/>
          <ac:graphicFrameMkLst>
            <pc:docMk/>
            <pc:sldMk cId="1545501598" sldId="2146848356"/>
            <ac:graphicFrameMk id="16" creationId="{A2B79337-0B65-37F7-F56E-5FF4919FB940}"/>
          </ac:graphicFrameMkLst>
        </pc:graphicFrameChg>
        <pc:picChg chg="add mod">
          <ac:chgData name="Stefano Rignanese" userId="ee672ea7-f795-4f05-b51c-dbf64fb0ca2e" providerId="ADAL" clId="{EF0D8C53-9D57-489B-A385-E50EF6474FB8}" dt="2025-09-16T08:08:58.699" v="3945" actId="1035"/>
          <ac:picMkLst>
            <pc:docMk/>
            <pc:sldMk cId="1545501598" sldId="2146848356"/>
            <ac:picMk id="1026" creationId="{30D95A18-7075-D59A-53C3-C227FBEDB0B6}"/>
          </ac:picMkLst>
        </pc:picChg>
      </pc:sldChg>
      <pc:sldChg chg="addSp delSp modSp add mod">
        <pc:chgData name="Stefano Rignanese" userId="ee672ea7-f795-4f05-b51c-dbf64fb0ca2e" providerId="ADAL" clId="{EF0D8C53-9D57-489B-A385-E50EF6474FB8}" dt="2025-09-16T09:03:38.467" v="4089" actId="208"/>
        <pc:sldMkLst>
          <pc:docMk/>
          <pc:sldMk cId="2720469534" sldId="2146848357"/>
        </pc:sldMkLst>
        <pc:spChg chg="add mod">
          <ac:chgData name="Stefano Rignanese" userId="ee672ea7-f795-4f05-b51c-dbf64fb0ca2e" providerId="ADAL" clId="{EF0D8C53-9D57-489B-A385-E50EF6474FB8}" dt="2025-09-16T09:03:15.915" v="4087" actId="14100"/>
          <ac:spMkLst>
            <pc:docMk/>
            <pc:sldMk cId="2720469534" sldId="2146848357"/>
            <ac:spMk id="2" creationId="{10E94359-8A4A-5225-48E9-5A737DBEF7E8}"/>
          </ac:spMkLst>
        </pc:spChg>
        <pc:spChg chg="add mod">
          <ac:chgData name="Stefano Rignanese" userId="ee672ea7-f795-4f05-b51c-dbf64fb0ca2e" providerId="ADAL" clId="{EF0D8C53-9D57-489B-A385-E50EF6474FB8}" dt="2025-09-03T14:05:04.576" v="2893" actId="478"/>
          <ac:spMkLst>
            <pc:docMk/>
            <pc:sldMk cId="2720469534" sldId="2146848357"/>
            <ac:spMk id="8" creationId="{9D8D4F1E-91BA-DAE2-181C-465F877D0F26}"/>
          </ac:spMkLst>
        </pc:spChg>
        <pc:spChg chg="add mod">
          <ac:chgData name="Stefano Rignanese" userId="ee672ea7-f795-4f05-b51c-dbf64fb0ca2e" providerId="ADAL" clId="{EF0D8C53-9D57-489B-A385-E50EF6474FB8}" dt="2025-09-03T14:05:04.576" v="2893" actId="478"/>
          <ac:spMkLst>
            <pc:docMk/>
            <pc:sldMk cId="2720469534" sldId="2146848357"/>
            <ac:spMk id="10" creationId="{85049FFE-9B33-FA1A-ACC6-E8CCC04DBAFA}"/>
          </ac:spMkLst>
        </pc:spChg>
        <pc:graphicFrameChg chg="add mod ord modVis">
          <ac:chgData name="Stefano Rignanese" userId="ee672ea7-f795-4f05-b51c-dbf64fb0ca2e" providerId="ADAL" clId="{EF0D8C53-9D57-489B-A385-E50EF6474FB8}" dt="2025-09-03T14:05:05.110" v="2907"/>
          <ac:graphicFrameMkLst>
            <pc:docMk/>
            <pc:sldMk cId="2720469534" sldId="2146848357"/>
            <ac:graphicFrameMk id="11" creationId="{766B7317-4C18-0A25-B2D4-91B4128626B8}"/>
          </ac:graphicFrameMkLst>
        </pc:graphicFrameChg>
        <pc:picChg chg="add">
          <ac:chgData name="Stefano Rignanese" userId="ee672ea7-f795-4f05-b51c-dbf64fb0ca2e" providerId="ADAL" clId="{EF0D8C53-9D57-489B-A385-E50EF6474FB8}" dt="2025-09-03T14:05:39.827" v="2943" actId="22"/>
          <ac:picMkLst>
            <pc:docMk/>
            <pc:sldMk cId="2720469534" sldId="2146848357"/>
            <ac:picMk id="15" creationId="{C7397C2F-8266-3341-917C-B3BD88B47D91}"/>
          </ac:picMkLst>
        </pc:picChg>
        <pc:cxnChg chg="add mod">
          <ac:chgData name="Stefano Rignanese" userId="ee672ea7-f795-4f05-b51c-dbf64fb0ca2e" providerId="ADAL" clId="{EF0D8C53-9D57-489B-A385-E50EF6474FB8}" dt="2025-09-16T09:03:38.467" v="4089" actId="208"/>
          <ac:cxnSpMkLst>
            <pc:docMk/>
            <pc:sldMk cId="2720469534" sldId="2146848357"/>
            <ac:cxnSpMk id="4" creationId="{4E3BCEAF-2B19-1CD8-6BE3-1086E5FC6088}"/>
          </ac:cxnSpMkLst>
        </pc:cxnChg>
      </pc:sldChg>
      <pc:sldChg chg="addSp delSp modSp add mod delAnim modAnim modNotesTx">
        <pc:chgData name="Stefano Rignanese" userId="ee672ea7-f795-4f05-b51c-dbf64fb0ca2e" providerId="ADAL" clId="{EF0D8C53-9D57-489B-A385-E50EF6474FB8}" dt="2025-09-18T08:22:28.712" v="4177" actId="20577"/>
        <pc:sldMkLst>
          <pc:docMk/>
          <pc:sldMk cId="1310756097" sldId="2146848358"/>
        </pc:sldMkLst>
        <pc:spChg chg="add mod">
          <ac:chgData name="Stefano Rignanese" userId="ee672ea7-f795-4f05-b51c-dbf64fb0ca2e" providerId="ADAL" clId="{EF0D8C53-9D57-489B-A385-E50EF6474FB8}" dt="2025-09-16T08:42:42.660" v="3978" actId="1076"/>
          <ac:spMkLst>
            <pc:docMk/>
            <pc:sldMk cId="1310756097" sldId="2146848358"/>
            <ac:spMk id="2" creationId="{15BC1C5C-7D59-4B79-41CC-62C48DF5D704}"/>
          </ac:spMkLst>
        </pc:spChg>
        <pc:spChg chg="mod ord">
          <ac:chgData name="Stefano Rignanese" userId="ee672ea7-f795-4f05-b51c-dbf64fb0ca2e" providerId="ADAL" clId="{EF0D8C53-9D57-489B-A385-E50EF6474FB8}" dt="2025-09-04T09:31:51.435" v="3459"/>
          <ac:spMkLst>
            <pc:docMk/>
            <pc:sldMk cId="1310756097" sldId="2146848358"/>
            <ac:spMk id="8" creationId="{AD438A72-FBA8-D601-DF1B-23048EA3BDBD}"/>
          </ac:spMkLst>
        </pc:spChg>
        <pc:graphicFrameChg chg="mod">
          <ac:chgData name="Stefano Rignanese" userId="ee672ea7-f795-4f05-b51c-dbf64fb0ca2e" providerId="ADAL" clId="{EF0D8C53-9D57-489B-A385-E50EF6474FB8}" dt="2025-09-04T09:31:51.443" v="3471"/>
          <ac:graphicFrameMkLst>
            <pc:docMk/>
            <pc:sldMk cId="1310756097" sldId="2146848358"/>
            <ac:graphicFrameMk id="11" creationId="{C0C01952-C22C-0ABB-5CFA-333746BC7809}"/>
          </ac:graphicFrameMkLst>
        </pc:graphicFrameChg>
        <pc:picChg chg="add mod">
          <ac:chgData name="Stefano Rignanese" userId="ee672ea7-f795-4f05-b51c-dbf64fb0ca2e" providerId="ADAL" clId="{EF0D8C53-9D57-489B-A385-E50EF6474FB8}" dt="2025-09-04T12:14:29.758" v="3539" actId="1076"/>
          <ac:picMkLst>
            <pc:docMk/>
            <pc:sldMk cId="1310756097" sldId="2146848358"/>
            <ac:picMk id="19" creationId="{D759A757-5DF8-CCB5-C533-BA598BD12A43}"/>
          </ac:picMkLst>
        </pc:picChg>
        <pc:picChg chg="add mod">
          <ac:chgData name="Stefano Rignanese" userId="ee672ea7-f795-4f05-b51c-dbf64fb0ca2e" providerId="ADAL" clId="{EF0D8C53-9D57-489B-A385-E50EF6474FB8}" dt="2025-09-04T12:14:30.967" v="3540" actId="1076"/>
          <ac:picMkLst>
            <pc:docMk/>
            <pc:sldMk cId="1310756097" sldId="2146848358"/>
            <ac:picMk id="1026" creationId="{68068116-C4F7-AF6C-370A-F395D731CEB0}"/>
          </ac:picMkLst>
        </pc:picChg>
      </pc:sldChg>
      <pc:sldChg chg="addSp delSp modSp add mod ord modNotesTx">
        <pc:chgData name="Stefano Rignanese" userId="ee672ea7-f795-4f05-b51c-dbf64fb0ca2e" providerId="ADAL" clId="{EF0D8C53-9D57-489B-A385-E50EF6474FB8}" dt="2025-09-18T08:27:14.034" v="4208" actId="20577"/>
        <pc:sldMkLst>
          <pc:docMk/>
          <pc:sldMk cId="901391538" sldId="2146848359"/>
        </pc:sldMkLst>
        <pc:spChg chg="mod">
          <ac:chgData name="Stefano Rignanese" userId="ee672ea7-f795-4f05-b51c-dbf64fb0ca2e" providerId="ADAL" clId="{EF0D8C53-9D57-489B-A385-E50EF6474FB8}" dt="2025-09-03T14:41:34.958" v="3176" actId="948"/>
          <ac:spMkLst>
            <pc:docMk/>
            <pc:sldMk cId="901391538" sldId="2146848359"/>
            <ac:spMk id="8" creationId="{5AAF8940-64F6-2065-C778-0C165163B223}"/>
          </ac:spMkLst>
        </pc:spChg>
        <pc:graphicFrameChg chg="mod">
          <ac:chgData name="Stefano Rignanese" userId="ee672ea7-f795-4f05-b51c-dbf64fb0ca2e" providerId="ADAL" clId="{EF0D8C53-9D57-489B-A385-E50EF6474FB8}" dt="2025-09-03T14:41:34.974" v="3200"/>
          <ac:graphicFrameMkLst>
            <pc:docMk/>
            <pc:sldMk cId="901391538" sldId="2146848359"/>
            <ac:graphicFrameMk id="11" creationId="{1C23546E-E4AE-AE31-8C47-13B1AC0133DC}"/>
          </ac:graphicFrameMkLst>
        </pc:graphicFrameChg>
        <pc:picChg chg="add mod">
          <ac:chgData name="Stefano Rignanese" userId="ee672ea7-f795-4f05-b51c-dbf64fb0ca2e" providerId="ADAL" clId="{EF0D8C53-9D57-489B-A385-E50EF6474FB8}" dt="2025-09-03T14:41:11.610" v="2978" actId="1076"/>
          <ac:picMkLst>
            <pc:docMk/>
            <pc:sldMk cId="901391538" sldId="2146848359"/>
            <ac:picMk id="3" creationId="{3FF66E05-F3D6-B2A2-38D8-C84A2D9C7E97}"/>
          </ac:picMkLst>
        </pc:picChg>
      </pc:sldChg>
      <pc:sldChg chg="addSp delSp modSp add del mod modNotesTx">
        <pc:chgData name="Stefano Rignanese" userId="ee672ea7-f795-4f05-b51c-dbf64fb0ca2e" providerId="ADAL" clId="{EF0D8C53-9D57-489B-A385-E50EF6474FB8}" dt="2025-09-16T09:02:20.581" v="4074" actId="47"/>
        <pc:sldMkLst>
          <pc:docMk/>
          <pc:sldMk cId="895318027" sldId="2147374739"/>
        </pc:sldMkLst>
      </pc:sldChg>
      <pc:sldChg chg="addSp delSp modSp add mod modNotesTx">
        <pc:chgData name="Stefano Rignanese" userId="ee672ea7-f795-4f05-b51c-dbf64fb0ca2e" providerId="ADAL" clId="{EF0D8C53-9D57-489B-A385-E50EF6474FB8}" dt="2025-09-18T08:27:52.354" v="4227" actId="20577"/>
        <pc:sldMkLst>
          <pc:docMk/>
          <pc:sldMk cId="138841439" sldId="2147374740"/>
        </pc:sldMkLst>
        <pc:spChg chg="mod">
          <ac:chgData name="Stefano Rignanese" userId="ee672ea7-f795-4f05-b51c-dbf64fb0ca2e" providerId="ADAL" clId="{EF0D8C53-9D57-489B-A385-E50EF6474FB8}" dt="2025-09-03T14:51:18.448" v="3327" actId="948"/>
          <ac:spMkLst>
            <pc:docMk/>
            <pc:sldMk cId="138841439" sldId="2147374740"/>
            <ac:spMk id="2" creationId="{E4205B59-50BD-AD7C-A978-14137E744F08}"/>
          </ac:spMkLst>
        </pc:spChg>
        <pc:graphicFrameChg chg="mod">
          <ac:chgData name="Stefano Rignanese" userId="ee672ea7-f795-4f05-b51c-dbf64fb0ca2e" providerId="ADAL" clId="{EF0D8C53-9D57-489B-A385-E50EF6474FB8}" dt="2025-09-03T14:51:18.448" v="3329"/>
          <ac:graphicFrameMkLst>
            <pc:docMk/>
            <pc:sldMk cId="138841439" sldId="2147374740"/>
            <ac:graphicFrameMk id="7" creationId="{513B458D-2F47-8AD1-7A94-0C735FA7737F}"/>
          </ac:graphicFrameMkLst>
        </pc:graphicFrameChg>
        <pc:picChg chg="add mod">
          <ac:chgData name="Stefano Rignanese" userId="ee672ea7-f795-4f05-b51c-dbf64fb0ca2e" providerId="ADAL" clId="{EF0D8C53-9D57-489B-A385-E50EF6474FB8}" dt="2025-09-03T14:50:57.309" v="3321" actId="1076"/>
          <ac:picMkLst>
            <pc:docMk/>
            <pc:sldMk cId="138841439" sldId="2147374740"/>
            <ac:picMk id="14" creationId="{FE5C1C8F-6B94-5FD5-51EC-5F36E858B347}"/>
          </ac:picMkLst>
        </pc:picChg>
      </pc:sldChg>
      <pc:sldChg chg="addSp modSp add modAnim">
        <pc:chgData name="Stefano Rignanese" userId="ee672ea7-f795-4f05-b51c-dbf64fb0ca2e" providerId="ADAL" clId="{EF0D8C53-9D57-489B-A385-E50EF6474FB8}" dt="2025-09-04T09:56:36.997" v="3519"/>
        <pc:sldMkLst>
          <pc:docMk/>
          <pc:sldMk cId="1201334274" sldId="2147374741"/>
        </pc:sldMkLst>
        <pc:spChg chg="mod">
          <ac:chgData name="Stefano Rignanese" userId="ee672ea7-f795-4f05-b51c-dbf64fb0ca2e" providerId="ADAL" clId="{EF0D8C53-9D57-489B-A385-E50EF6474FB8}" dt="2025-09-04T09:56:36.997" v="3519"/>
          <ac:spMkLst>
            <pc:docMk/>
            <pc:sldMk cId="1201334274" sldId="2147374741"/>
            <ac:spMk id="3" creationId="{26A5A667-492F-CD11-8FE5-CAD52D70D775}"/>
          </ac:spMkLst>
        </pc:spChg>
        <pc:spChg chg="mod">
          <ac:chgData name="Stefano Rignanese" userId="ee672ea7-f795-4f05-b51c-dbf64fb0ca2e" providerId="ADAL" clId="{EF0D8C53-9D57-489B-A385-E50EF6474FB8}" dt="2025-09-04T09:56:36.997" v="3519"/>
          <ac:spMkLst>
            <pc:docMk/>
            <pc:sldMk cId="1201334274" sldId="2147374741"/>
            <ac:spMk id="6" creationId="{8D56E53A-D73F-09C3-5112-07F54E64E674}"/>
          </ac:spMkLst>
        </pc:spChg>
        <pc:spChg chg="mod">
          <ac:chgData name="Stefano Rignanese" userId="ee672ea7-f795-4f05-b51c-dbf64fb0ca2e" providerId="ADAL" clId="{EF0D8C53-9D57-489B-A385-E50EF6474FB8}" dt="2025-09-04T09:56:36.997" v="3519"/>
          <ac:spMkLst>
            <pc:docMk/>
            <pc:sldMk cId="1201334274" sldId="2147374741"/>
            <ac:spMk id="9" creationId="{4227FA00-8F2A-398A-6231-CA347B9E31F4}"/>
          </ac:spMkLst>
        </pc:spChg>
        <pc:spChg chg="mod">
          <ac:chgData name="Stefano Rignanese" userId="ee672ea7-f795-4f05-b51c-dbf64fb0ca2e" providerId="ADAL" clId="{EF0D8C53-9D57-489B-A385-E50EF6474FB8}" dt="2025-09-04T09:56:36.997" v="3519"/>
          <ac:spMkLst>
            <pc:docMk/>
            <pc:sldMk cId="1201334274" sldId="2147374741"/>
            <ac:spMk id="10" creationId="{98A786B6-3C07-FE26-9DA8-831BF6784824}"/>
          </ac:spMkLst>
        </pc:spChg>
        <pc:grpChg chg="add mod">
          <ac:chgData name="Stefano Rignanese" userId="ee672ea7-f795-4f05-b51c-dbf64fb0ca2e" providerId="ADAL" clId="{EF0D8C53-9D57-489B-A385-E50EF6474FB8}" dt="2025-09-04T09:56:36.997" v="3519"/>
          <ac:grpSpMkLst>
            <pc:docMk/>
            <pc:sldMk cId="1201334274" sldId="2147374741"/>
            <ac:grpSpMk id="2" creationId="{9AC1AD43-8C93-3BBD-EE9A-158D94618CF4}"/>
          </ac:grpSpMkLst>
        </pc:grpChg>
        <pc:grpChg chg="mod">
          <ac:chgData name="Stefano Rignanese" userId="ee672ea7-f795-4f05-b51c-dbf64fb0ca2e" providerId="ADAL" clId="{EF0D8C53-9D57-489B-A385-E50EF6474FB8}" dt="2025-09-04T09:56:36.997" v="3519"/>
          <ac:grpSpMkLst>
            <pc:docMk/>
            <pc:sldMk cId="1201334274" sldId="2147374741"/>
            <ac:grpSpMk id="4" creationId="{587273DE-CC2A-3C0F-AE88-DDE56F558EF1}"/>
          </ac:grpSpMkLst>
        </pc:grpChg>
      </pc:sldChg>
      <pc:sldChg chg="addSp delSp modSp add mod ord modNotesTx">
        <pc:chgData name="Stefano Rignanese" userId="ee672ea7-f795-4f05-b51c-dbf64fb0ca2e" providerId="ADAL" clId="{EF0D8C53-9D57-489B-A385-E50EF6474FB8}" dt="2025-09-18T08:22:48.424" v="4207" actId="20577"/>
        <pc:sldMkLst>
          <pc:docMk/>
          <pc:sldMk cId="3058012253" sldId="2147374742"/>
        </pc:sldMkLst>
        <pc:spChg chg="add mod">
          <ac:chgData name="Stefano Rignanese" userId="ee672ea7-f795-4f05-b51c-dbf64fb0ca2e" providerId="ADAL" clId="{EF0D8C53-9D57-489B-A385-E50EF6474FB8}" dt="2025-09-16T08:44:27.727" v="3994" actId="1076"/>
          <ac:spMkLst>
            <pc:docMk/>
            <pc:sldMk cId="3058012253" sldId="2147374742"/>
            <ac:spMk id="2" creationId="{B2AC7255-56EB-6D45-A6A7-75BE17A48F9A}"/>
          </ac:spMkLst>
        </pc:spChg>
        <pc:picChg chg="add mod">
          <ac:chgData name="Stefano Rignanese" userId="ee672ea7-f795-4f05-b51c-dbf64fb0ca2e" providerId="ADAL" clId="{EF0D8C53-9D57-489B-A385-E50EF6474FB8}" dt="2025-09-11T15:01:43.442" v="3687" actId="1076"/>
          <ac:picMkLst>
            <pc:docMk/>
            <pc:sldMk cId="3058012253" sldId="2147374742"/>
            <ac:picMk id="5" creationId="{4E3E6E78-933D-EAE2-FAFA-6073CC5B04F3}"/>
          </ac:picMkLst>
        </pc:picChg>
        <pc:picChg chg="add mod">
          <ac:chgData name="Stefano Rignanese" userId="ee672ea7-f795-4f05-b51c-dbf64fb0ca2e" providerId="ADAL" clId="{EF0D8C53-9D57-489B-A385-E50EF6474FB8}" dt="2025-09-11T15:01:44.926" v="3688" actId="1076"/>
          <ac:picMkLst>
            <pc:docMk/>
            <pc:sldMk cId="3058012253" sldId="2147374742"/>
            <ac:picMk id="6" creationId="{548A67A4-BE8C-B546-F379-879580D0C581}"/>
          </ac:picMkLst>
        </pc:picChg>
        <pc:picChg chg="add mod">
          <ac:chgData name="Stefano Rignanese" userId="ee672ea7-f795-4f05-b51c-dbf64fb0ca2e" providerId="ADAL" clId="{EF0D8C53-9D57-489B-A385-E50EF6474FB8}" dt="2025-09-11T15:01:46.995" v="3689" actId="1076"/>
          <ac:picMkLst>
            <pc:docMk/>
            <pc:sldMk cId="3058012253" sldId="2147374742"/>
            <ac:picMk id="7" creationId="{D7116506-0B12-A01A-6544-C07BA83B6CAC}"/>
          </ac:picMkLst>
        </pc:picChg>
      </pc:sldChg>
      <pc:sldChg chg="addSp delSp modSp add mod ord">
        <pc:chgData name="Stefano Rignanese" userId="ee672ea7-f795-4f05-b51c-dbf64fb0ca2e" providerId="ADAL" clId="{EF0D8C53-9D57-489B-A385-E50EF6474FB8}" dt="2025-09-11T15:31:30.437" v="3711" actId="1076"/>
        <pc:sldMkLst>
          <pc:docMk/>
          <pc:sldMk cId="2355176117" sldId="2147374743"/>
        </pc:sldMkLst>
        <pc:spChg chg="mod">
          <ac:chgData name="Stefano Rignanese" userId="ee672ea7-f795-4f05-b51c-dbf64fb0ca2e" providerId="ADAL" clId="{EF0D8C53-9D57-489B-A385-E50EF6474FB8}" dt="2025-09-11T15:29:08.894" v="3705" actId="20577"/>
          <ac:spMkLst>
            <pc:docMk/>
            <pc:sldMk cId="2355176117" sldId="2147374743"/>
            <ac:spMk id="6" creationId="{2A3413FF-543A-39AF-B1C1-08DD8CC7E0CE}"/>
          </ac:spMkLst>
        </pc:spChg>
        <pc:grpChg chg="mod">
          <ac:chgData name="Stefano Rignanese" userId="ee672ea7-f795-4f05-b51c-dbf64fb0ca2e" providerId="ADAL" clId="{EF0D8C53-9D57-489B-A385-E50EF6474FB8}" dt="2025-09-11T15:29:23.809" v="3707" actId="1076"/>
          <ac:grpSpMkLst>
            <pc:docMk/>
            <pc:sldMk cId="2355176117" sldId="2147374743"/>
            <ac:grpSpMk id="2" creationId="{8040919F-CDFB-9A63-D769-AB23AFCB78A3}"/>
          </ac:grpSpMkLst>
        </pc:grpChg>
        <pc:picChg chg="add mod">
          <ac:chgData name="Stefano Rignanese" userId="ee672ea7-f795-4f05-b51c-dbf64fb0ca2e" providerId="ADAL" clId="{EF0D8C53-9D57-489B-A385-E50EF6474FB8}" dt="2025-09-11T15:31:30.437" v="3711" actId="1076"/>
          <ac:picMkLst>
            <pc:docMk/>
            <pc:sldMk cId="2355176117" sldId="2147374743"/>
            <ac:picMk id="15" creationId="{161E47F8-8F14-5B43-7DDA-5F7871DC2182}"/>
          </ac:picMkLst>
        </pc:picChg>
      </pc:sldChg>
      <pc:sldChg chg="addSp delSp modSp add mod delAnim">
        <pc:chgData name="Stefano Rignanese" userId="ee672ea7-f795-4f05-b51c-dbf64fb0ca2e" providerId="ADAL" clId="{EF0D8C53-9D57-489B-A385-E50EF6474FB8}" dt="2025-09-16T09:02:12.002" v="4073" actId="12"/>
        <pc:sldMkLst>
          <pc:docMk/>
          <pc:sldMk cId="123607454" sldId="2147374744"/>
        </pc:sldMkLst>
        <pc:spChg chg="mod">
          <ac:chgData name="Stefano Rignanese" userId="ee672ea7-f795-4f05-b51c-dbf64fb0ca2e" providerId="ADAL" clId="{EF0D8C53-9D57-489B-A385-E50EF6474FB8}" dt="2025-09-16T08:44:55.238" v="4014" actId="948"/>
          <ac:spMkLst>
            <pc:docMk/>
            <pc:sldMk cId="123607454" sldId="2147374744"/>
            <ac:spMk id="8" creationId="{40926C4A-C637-EFE9-4BC4-DA25E7298AEF}"/>
          </ac:spMkLst>
        </pc:spChg>
        <pc:spChg chg="add mod">
          <ac:chgData name="Stefano Rignanese" userId="ee672ea7-f795-4f05-b51c-dbf64fb0ca2e" providerId="ADAL" clId="{EF0D8C53-9D57-489B-A385-E50EF6474FB8}" dt="2025-09-16T09:02:12.002" v="4073" actId="12"/>
          <ac:spMkLst>
            <pc:docMk/>
            <pc:sldMk cId="123607454" sldId="2147374744"/>
            <ac:spMk id="12" creationId="{6F5E508E-A23F-585C-CC4C-3F200567C88C}"/>
          </ac:spMkLst>
        </pc:spChg>
        <pc:graphicFrameChg chg="mod">
          <ac:chgData name="Stefano Rignanese" userId="ee672ea7-f795-4f05-b51c-dbf64fb0ca2e" providerId="ADAL" clId="{EF0D8C53-9D57-489B-A385-E50EF6474FB8}" dt="2025-09-16T08:44:55.246" v="4016"/>
          <ac:graphicFrameMkLst>
            <pc:docMk/>
            <pc:sldMk cId="123607454" sldId="2147374744"/>
            <ac:graphicFrameMk id="11" creationId="{601E7FED-2672-55F7-2D53-36B7FE979375}"/>
          </ac:graphicFrameMkLst>
        </pc:graphicFrameChg>
        <pc:picChg chg="add mod">
          <ac:chgData name="Stefano Rignanese" userId="ee672ea7-f795-4f05-b51c-dbf64fb0ca2e" providerId="ADAL" clId="{EF0D8C53-9D57-489B-A385-E50EF6474FB8}" dt="2025-09-16T09:01:26.465" v="4059" actId="1076"/>
          <ac:picMkLst>
            <pc:docMk/>
            <pc:sldMk cId="123607454" sldId="2147374744"/>
            <ac:picMk id="13" creationId="{C286AEF3-AB52-B477-00C5-BE54EA18AD22}"/>
          </ac:picMkLst>
        </pc:picChg>
        <pc:picChg chg="add mod">
          <ac:chgData name="Stefano Rignanese" userId="ee672ea7-f795-4f05-b51c-dbf64fb0ca2e" providerId="ADAL" clId="{EF0D8C53-9D57-489B-A385-E50EF6474FB8}" dt="2025-09-16T09:01:33.296" v="4060" actId="1076"/>
          <ac:picMkLst>
            <pc:docMk/>
            <pc:sldMk cId="123607454" sldId="2147374744"/>
            <ac:picMk id="14" creationId="{8F76B0F2-6319-00F5-5AB6-7DB927CE4164}"/>
          </ac:picMkLst>
        </pc:picChg>
      </pc:sldChg>
      <pc:sldMasterChg chg="addSp modSp del mod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542814392" sldId="2147483720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542814392" sldId="2147483720"/>
            <pc:sldLayoutMk cId="127802298" sldId="2147483721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542814392" sldId="2147483720"/>
            <pc:sldLayoutMk cId="3831581315" sldId="2147483722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542814392" sldId="2147483720"/>
            <pc:sldLayoutMk cId="1408236272" sldId="2147483723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1638092412" sldId="2147483725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638092412" sldId="2147483725"/>
            <pc:sldLayoutMk cId="4248499977" sldId="2147483726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638092412" sldId="2147483725"/>
            <pc:sldLayoutMk cId="27222907" sldId="2147483727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638092412" sldId="2147483725"/>
            <pc:sldLayoutMk cId="1281340260" sldId="2147483728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3239889126" sldId="2147483745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3239889126" sldId="2147483745"/>
            <pc:sldLayoutMk cId="3481274042" sldId="2147483746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3239889126" sldId="2147483745"/>
            <pc:sldLayoutMk cId="2840789031" sldId="2147483747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4183671982" sldId="2147483767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183671982" sldId="2147483767"/>
            <pc:sldLayoutMk cId="3048135834" sldId="2147483768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183671982" sldId="2147483767"/>
            <pc:sldLayoutMk cId="3896168772" sldId="2147483769"/>
          </pc:sldLayoutMkLst>
        </pc:sldLayoutChg>
      </pc:sldMasterChg>
      <pc:sldMasterChg chg="addSp modSp del mod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1496860901" sldId="2147483773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496860901" sldId="2147483773"/>
            <pc:sldLayoutMk cId="4138040894" sldId="2147483774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496860901" sldId="2147483773"/>
            <pc:sldLayoutMk cId="1921909973" sldId="2147483775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496860901" sldId="2147483773"/>
            <pc:sldLayoutMk cId="3195632854" sldId="2147483776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1998721075" sldId="2147483778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998721075" sldId="2147483778"/>
            <pc:sldLayoutMk cId="2005042132" sldId="2147483779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998721075" sldId="2147483778"/>
            <pc:sldLayoutMk cId="3758165971" sldId="2147483780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998721075" sldId="2147483778"/>
            <pc:sldLayoutMk cId="2012944787" sldId="2147483781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998721075" sldId="2147483778"/>
            <pc:sldLayoutMk cId="2215046543" sldId="2147483782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998721075" sldId="2147483778"/>
            <pc:sldLayoutMk cId="1567668305" sldId="2147483783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998721075" sldId="2147483778"/>
            <pc:sldLayoutMk cId="4237166938" sldId="2147483784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998721075" sldId="2147483778"/>
            <pc:sldLayoutMk cId="1141253590" sldId="2147483785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998721075" sldId="2147483778"/>
            <pc:sldLayoutMk cId="3055459435" sldId="2147483786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998721075" sldId="2147483778"/>
            <pc:sldLayoutMk cId="3895303349" sldId="2147483787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815878144" sldId="2147483788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815878144" sldId="2147483788"/>
            <pc:sldLayoutMk cId="3714259988" sldId="2147483789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815878144" sldId="2147483788"/>
            <pc:sldLayoutMk cId="64030132" sldId="2147483790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815878144" sldId="2147483788"/>
            <pc:sldLayoutMk cId="1337770333" sldId="2147483791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815878144" sldId="2147483788"/>
            <pc:sldLayoutMk cId="460546857" sldId="2147483792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815878144" sldId="2147483788"/>
            <pc:sldLayoutMk cId="1894225118" sldId="2147483793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815878144" sldId="2147483788"/>
            <pc:sldLayoutMk cId="541533023" sldId="2147483794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815878144" sldId="2147483788"/>
            <pc:sldLayoutMk cId="2738043288" sldId="2147483795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4277567852" sldId="2147483797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77567852" sldId="2147483797"/>
            <pc:sldLayoutMk cId="3708923041" sldId="2147483798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77567852" sldId="2147483797"/>
            <pc:sldLayoutMk cId="3750193577" sldId="2147483799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77567852" sldId="2147483797"/>
            <pc:sldLayoutMk cId="3816055113" sldId="2147483801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2636596788" sldId="2147483807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636596788" sldId="2147483807"/>
            <pc:sldLayoutMk cId="288186365" sldId="2147483808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636596788" sldId="2147483807"/>
            <pc:sldLayoutMk cId="4170199901" sldId="2147483809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636596788" sldId="2147483807"/>
            <pc:sldLayoutMk cId="939092701" sldId="2147483810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636596788" sldId="2147483807"/>
            <pc:sldLayoutMk cId="407576186" sldId="2147483811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636596788" sldId="2147483807"/>
            <pc:sldLayoutMk cId="3408703208" sldId="2147483812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1521053797" sldId="2147483813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521053797" sldId="2147483813"/>
            <pc:sldLayoutMk cId="3886439552" sldId="2147483814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521053797" sldId="2147483813"/>
            <pc:sldLayoutMk cId="2501654113" sldId="2147483815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521053797" sldId="2147483813"/>
            <pc:sldLayoutMk cId="2669239116" sldId="2147483817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521053797" sldId="2147483813"/>
            <pc:sldLayoutMk cId="2000926633" sldId="2147483819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2377749442" sldId="2147483820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377749442" sldId="2147483820"/>
            <pc:sldLayoutMk cId="589837797" sldId="2147483821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377749442" sldId="2147483820"/>
            <pc:sldLayoutMk cId="459468431" sldId="2147483822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377749442" sldId="2147483820"/>
            <pc:sldLayoutMk cId="1458545941" sldId="2147483823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377749442" sldId="2147483820"/>
            <pc:sldLayoutMk cId="2327046659" sldId="2147483824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377749442" sldId="2147483820"/>
            <pc:sldLayoutMk cId="3692193131" sldId="2147483825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377749442" sldId="2147483820"/>
            <pc:sldLayoutMk cId="2669696226" sldId="2147483826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782223226" sldId="2147483827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782223226" sldId="2147483827"/>
            <pc:sldLayoutMk cId="715323074" sldId="2147483828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782223226" sldId="2147483827"/>
            <pc:sldLayoutMk cId="3291730330" sldId="2147483829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782223226" sldId="2147483827"/>
            <pc:sldLayoutMk cId="3669745092" sldId="2147483830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782223226" sldId="2147483827"/>
            <pc:sldLayoutMk cId="2988423682" sldId="2147483832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782223226" sldId="2147483827"/>
            <pc:sldLayoutMk cId="3538833930" sldId="2147483833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782223226" sldId="2147483827"/>
            <pc:sldLayoutMk cId="1350597448" sldId="2147483834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782223226" sldId="2147483827"/>
            <pc:sldLayoutMk cId="2484703812" sldId="2147483835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2017563163" sldId="2147483836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017563163" sldId="2147483836"/>
            <pc:sldLayoutMk cId="853435538" sldId="2147483837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017563163" sldId="2147483836"/>
            <pc:sldLayoutMk cId="2244757001" sldId="2147483838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017563163" sldId="2147483836"/>
            <pc:sldLayoutMk cId="3447660800" sldId="2147483839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017563163" sldId="2147483836"/>
            <pc:sldLayoutMk cId="3328653087" sldId="2147483840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017563163" sldId="2147483836"/>
            <pc:sldLayoutMk cId="2367729034" sldId="2147483841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017563163" sldId="2147483836"/>
            <pc:sldLayoutMk cId="3029188537" sldId="2147483842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2017563163" sldId="2147483836"/>
            <pc:sldLayoutMk cId="2430662413" sldId="2147483843"/>
          </pc:sldLayoutMkLst>
        </pc:sldLayoutChg>
      </pc:sldMasterChg>
      <pc:sldMasterChg chg="addSp modSp del mod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1073222339" sldId="2147483844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073222339" sldId="2147483844"/>
            <pc:sldLayoutMk cId="3317553905" sldId="2147483845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073222339" sldId="2147483844"/>
            <pc:sldLayoutMk cId="2259480498" sldId="2147483846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073222339" sldId="2147483844"/>
            <pc:sldLayoutMk cId="3428443142" sldId="2147483847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073222339" sldId="2147483844"/>
            <pc:sldLayoutMk cId="2194142665" sldId="2147483848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073222339" sldId="2147483844"/>
            <pc:sldLayoutMk cId="1862668661" sldId="2147483849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1073222339" sldId="2147483844"/>
            <pc:sldLayoutMk cId="1257398277" sldId="2147483850"/>
          </pc:sldLayoutMkLst>
        </pc:sldLayoutChg>
      </pc:sldMasterChg>
      <pc:sldMasterChg chg="addSp modSp del mod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4288720799" sldId="2147483852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88720799" sldId="2147483852"/>
            <pc:sldLayoutMk cId="1918432241" sldId="2147483853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88720799" sldId="2147483852"/>
            <pc:sldLayoutMk cId="1929026769" sldId="2147483854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88720799" sldId="2147483852"/>
            <pc:sldLayoutMk cId="1170205100" sldId="2147483855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88720799" sldId="2147483852"/>
            <pc:sldLayoutMk cId="593139390" sldId="2147483856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88720799" sldId="2147483852"/>
            <pc:sldLayoutMk cId="60646892" sldId="2147483858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526873717" sldId="2147483859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526873717" sldId="2147483859"/>
            <pc:sldLayoutMk cId="3775199377" sldId="2147483860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526873717" sldId="2147483859"/>
            <pc:sldLayoutMk cId="3000385507" sldId="2147483861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526873717" sldId="2147483859"/>
            <pc:sldLayoutMk cId="1540122375" sldId="2147483862"/>
          </pc:sldLayoutMkLst>
        </pc:sldLayoutChg>
      </pc:sldMasterChg>
      <pc:sldMasterChg chg="del delSldLayout">
        <pc:chgData name="Stefano Rignanese" userId="ee672ea7-f795-4f05-b51c-dbf64fb0ca2e" providerId="ADAL" clId="{EF0D8C53-9D57-489B-A385-E50EF6474FB8}" dt="2025-08-27T08:59:39.962" v="94"/>
        <pc:sldMasterMkLst>
          <pc:docMk/>
          <pc:sldMasterMk cId="4227879100" sldId="2147483863"/>
        </pc:sldMasterMkLst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27879100" sldId="2147483863"/>
            <pc:sldLayoutMk cId="1677572865" sldId="2147483864"/>
          </pc:sldLayoutMkLst>
        </pc:sldLayoutChg>
        <pc:sldLayoutChg chg="del">
          <pc:chgData name="Stefano Rignanese" userId="ee672ea7-f795-4f05-b51c-dbf64fb0ca2e" providerId="ADAL" clId="{EF0D8C53-9D57-489B-A385-E50EF6474FB8}" dt="2025-08-27T08:59:39.962" v="94"/>
          <pc:sldLayoutMkLst>
            <pc:docMk/>
            <pc:sldMasterMk cId="4227879100" sldId="2147483863"/>
            <pc:sldLayoutMk cId="999839234" sldId="2147483865"/>
          </pc:sldLayoutMkLst>
        </pc:sldLayoutChg>
      </pc:sldMasterChg>
      <pc:sldMasterChg chg="delSldLayout">
        <pc:chgData name="Stefano Rignanese" userId="ee672ea7-f795-4f05-b51c-dbf64fb0ca2e" providerId="ADAL" clId="{EF0D8C53-9D57-489B-A385-E50EF6474FB8}" dt="2025-09-03T14:00:49.841" v="2875" actId="47"/>
        <pc:sldMasterMkLst>
          <pc:docMk/>
          <pc:sldMasterMk cId="27952206" sldId="2147483866"/>
        </pc:sldMasterMkLst>
        <pc:sldLayoutChg chg="del">
          <pc:chgData name="Stefano Rignanese" userId="ee672ea7-f795-4f05-b51c-dbf64fb0ca2e" providerId="ADAL" clId="{EF0D8C53-9D57-489B-A385-E50EF6474FB8}" dt="2025-09-03T13:55:07.031" v="2815" actId="47"/>
          <pc:sldLayoutMkLst>
            <pc:docMk/>
            <pc:sldMasterMk cId="27952206" sldId="2147483866"/>
            <pc:sldLayoutMk cId="1456188516" sldId="2147483869"/>
          </pc:sldLayoutMkLst>
        </pc:sldLayoutChg>
        <pc:sldLayoutChg chg="del">
          <pc:chgData name="Stefano Rignanese" userId="ee672ea7-f795-4f05-b51c-dbf64fb0ca2e" providerId="ADAL" clId="{EF0D8C53-9D57-489B-A385-E50EF6474FB8}" dt="2025-09-03T14:00:49.841" v="2875" actId="47"/>
          <pc:sldLayoutMkLst>
            <pc:docMk/>
            <pc:sldMasterMk cId="27952206" sldId="2147483866"/>
            <pc:sldLayoutMk cId="1269968078" sldId="214748387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>
              <a:latin typeface="Arial"/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FCBC5-20FD-4FA1-A9EE-BE231A5A0715}" type="datetimeFigureOut">
              <a:rPr lang="it-IT" smtClean="0">
                <a:latin typeface="Arial"/>
              </a:rPr>
              <a:t>18/09/2025</a:t>
            </a:fld>
            <a:endParaRPr lang="it-IT">
              <a:latin typeface="Arial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>
              <a:latin typeface="Arial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36636-2A58-4A47-9C78-45EBE7EF9A9B}" type="slidenum">
              <a:rPr lang="it-IT" smtClean="0">
                <a:latin typeface="Arial"/>
              </a:rPr>
              <a:t>‹N›</a:t>
            </a:fld>
            <a:endParaRPr lang="it-IT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49296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8466A627-F93F-4E67-AB12-F54C78B1B46D}" type="datetimeFigureOut">
              <a:rPr lang="it-IT" smtClean="0"/>
              <a:pPr/>
              <a:t>18/09/2025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064F03E7-8122-4749-B30D-8763C2AF266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0538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5792" rtl="0" eaLnBrk="1" latinLnBrk="0" hangingPunct="1">
      <a:defRPr sz="900" kern="1200">
        <a:solidFill>
          <a:schemeClr val="tx1"/>
        </a:solidFill>
        <a:latin typeface="Arial"/>
        <a:ea typeface="+mn-ea"/>
        <a:cs typeface="+mn-cs"/>
      </a:defRPr>
    </a:lvl1pPr>
    <a:lvl2pPr marL="357896" algn="l" defTabSz="715792" rtl="0" eaLnBrk="1" latinLnBrk="0" hangingPunct="1">
      <a:defRPr sz="900" kern="1200">
        <a:solidFill>
          <a:schemeClr val="tx1"/>
        </a:solidFill>
        <a:latin typeface="Arial"/>
        <a:ea typeface="+mn-ea"/>
        <a:cs typeface="+mn-cs"/>
      </a:defRPr>
    </a:lvl2pPr>
    <a:lvl3pPr marL="715792" algn="l" defTabSz="715792" rtl="0" eaLnBrk="1" latinLnBrk="0" hangingPunct="1">
      <a:defRPr sz="900" kern="1200">
        <a:solidFill>
          <a:schemeClr val="tx1"/>
        </a:solidFill>
        <a:latin typeface="Arial"/>
        <a:ea typeface="+mn-ea"/>
        <a:cs typeface="+mn-cs"/>
      </a:defRPr>
    </a:lvl3pPr>
    <a:lvl4pPr marL="1073688" algn="l" defTabSz="715792" rtl="0" eaLnBrk="1" latinLnBrk="0" hangingPunct="1">
      <a:defRPr sz="900" kern="1200">
        <a:solidFill>
          <a:schemeClr val="tx1"/>
        </a:solidFill>
        <a:latin typeface="Arial"/>
        <a:ea typeface="+mn-ea"/>
        <a:cs typeface="+mn-cs"/>
      </a:defRPr>
    </a:lvl4pPr>
    <a:lvl5pPr marL="1431585" algn="l" defTabSz="715792" rtl="0" eaLnBrk="1" latinLnBrk="0" hangingPunct="1">
      <a:defRPr sz="900" kern="1200">
        <a:solidFill>
          <a:schemeClr val="tx1"/>
        </a:solidFill>
        <a:latin typeface="Arial"/>
        <a:ea typeface="+mn-ea"/>
        <a:cs typeface="+mn-cs"/>
      </a:defRPr>
    </a:lvl5pPr>
    <a:lvl6pPr marL="1789481" algn="l" defTabSz="71579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71579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71579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71579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Buongiorno a tutti, sono Stefano Rignanese, Business Development Manager di Officine Maccaferri. È per me un vero onore partecipare a questo evento di grande importanza e desidero ringraziare sentitamente gli organizzatori e la Regione Veneto per l’invito e l’opportunità di condividere questa esperienza. Oggi vi parlerò di un tema centrale per la sostenibilità delle infrastrutture: l’utilizzo del calcestruzzo riciclato nei gabbioni e nei materassi Reno, un approccio che coniuga funzionalità e rispetto ambientale.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0665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 nuovi Criteri Ambientali Minimi (CAM) rappresentano una vera svolta per il settore delle infrastrutture. Dal 21 dicembre 2024, sono obbligatori per tutte le gare pubbliche relative a lavori stradali. L’obiettivo è ridurre l’impatto ambientale, promuovere la sostenibilità e l’economia circolare, e garantire infrastrutture resilienti e sicure.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8817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nostra visione è armonizzare la vita e la natura attraverso soluzioni innovative. Per noi, “coltivare” significa prendersi cura, proteggere e assumersi responsabilità verso ambiente e persone. La nostra missione è offrire soluzioni ingegneristiche avanzate, sicure e sostenibili, creando valore per tutti gli stakeholder.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4F03E7-8122-4749-B30D-8763C2AF26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7157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6640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6E70B-DA9C-76CC-36F1-79D79A293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EA901A-3950-FE0C-1DFF-F2315C1427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68B3C1-FD85-C40A-0DE5-E1F228202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900" b="1" kern="1200" dirty="0">
                <a:solidFill>
                  <a:schemeClr val="accent1"/>
                </a:solidFill>
                <a:latin typeface="Arial"/>
                <a:ea typeface="+mn-ea"/>
                <a:cs typeface="+mn-cs"/>
              </a:rPr>
              <a:t>Ridurre l’impatto ambientale delle opere stradali</a:t>
            </a:r>
          </a:p>
          <a:p>
            <a:r>
              <a:rPr lang="it-IT" sz="900" kern="1200" dirty="0">
                <a:solidFill>
                  <a:schemeClr val="accent1"/>
                </a:solidFill>
                <a:latin typeface="Arial"/>
                <a:ea typeface="+mn-ea"/>
                <a:cs typeface="+mn-cs"/>
              </a:rPr>
              <a:t>Attraverso l’integrazione di criteri ambientali obbligatori in tutte le fasi di progettazione, costruzione, manutenzione e adeguamento delle infrastrutture stradali, si punta a minimizzare gli effetti negativi sull’ambiente.</a:t>
            </a:r>
          </a:p>
          <a:p>
            <a:r>
              <a:rPr lang="it-IT" dirty="0"/>
              <a:t>I CAM Strade puntano a:</a:t>
            </a:r>
          </a:p>
          <a:p>
            <a:r>
              <a:rPr lang="it-IT" dirty="0"/>
              <a:t>- Ridurre l’impatto ambientale delle opere stradali in tutte le fasi del ciclo di vita.</a:t>
            </a:r>
          </a:p>
          <a:p>
            <a:r>
              <a:rPr lang="it-IT" dirty="0"/>
              <a:t>- Promuovere l’uso di materiali riciclati e la riduzione dei rifiuti.</a:t>
            </a:r>
          </a:p>
          <a:p>
            <a:r>
              <a:rPr lang="it-IT" dirty="0"/>
              <a:t>- Garantire infrastrutture di qualità, sicure e inclusive.</a:t>
            </a:r>
          </a:p>
          <a:p>
            <a:endParaRPr lang="it-IT" sz="900" kern="1200" dirty="0">
              <a:solidFill>
                <a:schemeClr val="accent1"/>
              </a:solidFill>
              <a:latin typeface="Arial"/>
              <a:ea typeface="+mn-ea"/>
              <a:cs typeface="+mn-cs"/>
            </a:endParaRPr>
          </a:p>
          <a:p>
            <a:endParaRPr lang="en-US" dirty="0"/>
          </a:p>
          <a:p>
            <a:r>
              <a:rPr lang="it-IT" sz="900" b="1" kern="1200" dirty="0">
                <a:solidFill>
                  <a:schemeClr val="accent1"/>
                </a:solidFill>
                <a:latin typeface="Arial"/>
                <a:ea typeface="+mn-ea"/>
                <a:cs typeface="+mn-cs"/>
              </a:rPr>
              <a:t>Promuovere la sostenibilità e l’economia circolare</a:t>
            </a:r>
          </a:p>
          <a:p>
            <a:r>
              <a:rPr lang="it-IT" sz="900" kern="1200" dirty="0">
                <a:solidFill>
                  <a:schemeClr val="accent1"/>
                </a:solidFill>
                <a:latin typeface="Arial"/>
                <a:ea typeface="+mn-ea"/>
                <a:cs typeface="+mn-cs"/>
              </a:rPr>
              <a:t>I CAM Strade si basano sui principi dell’economia circolare e della sostenibilità ambientale, in linea con le direttive europee. Questo include l’uso di materiali riciclati, la riduzione dei rifiuti e l’ottimizzazione delle risorse lungo tutto il ciclo di vita dell’opera.</a:t>
            </a:r>
            <a:endParaRPr lang="en-US" sz="900" kern="1200" dirty="0">
              <a:solidFill>
                <a:schemeClr val="accent1"/>
              </a:solidFill>
              <a:latin typeface="Arial"/>
              <a:ea typeface="+mn-ea"/>
              <a:cs typeface="+mn-cs"/>
            </a:endParaRPr>
          </a:p>
          <a:p>
            <a:endParaRPr lang="en-US" dirty="0"/>
          </a:p>
          <a:p>
            <a:r>
              <a:rPr lang="it-IT" sz="900" b="1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Garantire infrastrutture resilienti, sicure e inclusive</a:t>
            </a:r>
          </a:p>
          <a:p>
            <a:r>
              <a:rPr lang="it-IT" sz="9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L’obiettivo è realizzare infrastrutture di alta qualità, affidabili e accessibili a tutti, contribuendo anche alla resilienza contro eventi climatici estremi e al miglioramento della qualità della vita nelle comunità locali.</a:t>
            </a:r>
          </a:p>
          <a:p>
            <a:endParaRPr lang="en-US" dirty="0"/>
          </a:p>
          <a:p>
            <a:r>
              <a:rPr lang="it-IT" sz="900" b="1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Rendere obbligatoria l’applicazione dei criteri ambientali</a:t>
            </a:r>
          </a:p>
          <a:p>
            <a:r>
              <a:rPr lang="it-IT" sz="9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Dal 21 dicembre 2024, i CAM Strade sono obbligatori per tutte le gare pubbliche relative a lavori stradali. Le stazioni appaltanti devono includere nei bandi le specifiche tecniche e le clausole contrattuali previste dai CAM.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135D4-688E-C84D-17D6-511523A862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4430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4161E-43FD-5305-7E07-CC1DC142B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0B6B3-0721-6A79-0CC2-418AA82401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E26178-C9BC-B6F6-A4D8-87E41AE64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 nostri gabbioni sono certificati secondo i CAM e dotati di Dichiarazione Ambientale di Prodotto (EPD). Questo garantisce trasparenza e tracciabilità sull’impatto ambientale, dalla materia prima al fine vita.</a:t>
            </a:r>
            <a:endParaRPr lang="it-IT" sz="900" b="0" i="0" kern="1200" dirty="0">
              <a:solidFill>
                <a:schemeClr val="tx1"/>
              </a:solidFill>
              <a:effectLst/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5D767-B3A9-41CD-E911-5308B1FB5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153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6A1D4-45E2-0F46-9AC3-E67B09D6D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BE5273-32C8-491B-52C8-3810EB77F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833673-1726-C408-D153-EDF3694BF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L’EPD certifica l’impatto ambientale di 1 kg di gabbione in rete metallica a doppia torsione rivestita. Il ciclo di vita è analizzato “</a:t>
            </a:r>
            <a:r>
              <a:rPr lang="it-IT" dirty="0" err="1"/>
              <a:t>cradle</a:t>
            </a:r>
            <a:r>
              <a:rPr lang="it-IT" dirty="0"/>
              <a:t> to gate”, includendo anche le fasi di smaltimento e recupero.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23C86-0AFD-81FD-3E5B-E55EAF477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8708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FCC6A-F76D-EC06-F6A7-111A65051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91DBC8-6237-C9F2-71D0-6BAF5C438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50BAF-5716-437D-D492-7FE26D09B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chiave è trasformare il rifiuto in risorsa: il calcestruzzo riciclato da demolizioni, grazie alla procedura di End of Waste, perde la qualifica di rifiuto e diventa prodotto, pronto per nuovi impieghi.</a:t>
            </a:r>
          </a:p>
          <a:p>
            <a:r>
              <a:rPr lang="en-US" dirty="0"/>
              <a:t>ZONA CRATERE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EA51DA-F644-32AB-F39E-5E5AF089AD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1214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EE5BC-7772-E6CB-7728-C7F052449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BF78E3-2CF7-C409-57A6-63FB58582C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7DD69-2113-3817-D59C-76665B572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quadro normativo europeo e italiano (EN 13242, UNI EN 13383-1) definisce i requisiti degli aggregati per opere di protezione:</a:t>
            </a:r>
          </a:p>
          <a:p>
            <a:r>
              <a:rPr lang="it-IT" dirty="0"/>
              <a:t>Marcatura CE obbligatoria.</a:t>
            </a:r>
          </a:p>
          <a:p>
            <a:r>
              <a:rPr lang="it-IT" dirty="0"/>
              <a:t>Granulometria e massa volumica specifiche.</a:t>
            </a:r>
          </a:p>
          <a:p>
            <a:r>
              <a:rPr lang="it-IT" dirty="0"/>
              <a:t>Resistenza a gelo/disgelo, usura e agenti chimici.</a:t>
            </a:r>
          </a:p>
          <a:p>
            <a:r>
              <a:rPr lang="it-IT" dirty="0"/>
              <a:t>Assenza di sostanze pericolose. Il calcestruzzo riciclato, se conforme, può essere utilizzato come materiale di riempimento nei gabbioni e materassi.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D8C4F2-B602-6DE5-D06D-FBFC6830DE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7817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39E9B-EFFC-14E9-D969-892AA2690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151D88-BE60-6569-EC58-206C50FD3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BC4079-DB79-1588-ED71-4724C4B06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900" b="1" kern="1200" dirty="0">
                <a:solidFill>
                  <a:schemeClr val="accent1"/>
                </a:solidFill>
                <a:latin typeface="Arial"/>
                <a:ea typeface="+mn-ea"/>
                <a:cs typeface="+mn-cs"/>
              </a:rPr>
              <a:t>Ridurre l’impatto ambientale delle opere stradali</a:t>
            </a:r>
          </a:p>
          <a:p>
            <a:r>
              <a:rPr lang="it-IT" sz="900" kern="1200" dirty="0">
                <a:solidFill>
                  <a:schemeClr val="accent1"/>
                </a:solidFill>
                <a:latin typeface="Arial"/>
                <a:ea typeface="+mn-ea"/>
                <a:cs typeface="+mn-cs"/>
              </a:rPr>
              <a:t>Attraverso l’integrazione di criteri ambientali obbligatori in tutte le fasi di progettazione, costruzione, manutenzione e adeguamento delle infrastrutture stradali, si punta a minimizzare gli effetti negativi sull’ambiente.</a:t>
            </a:r>
          </a:p>
          <a:p>
            <a:endParaRPr lang="en-US" dirty="0"/>
          </a:p>
          <a:p>
            <a:r>
              <a:rPr lang="it-IT" sz="900" b="1" kern="1200" dirty="0">
                <a:solidFill>
                  <a:schemeClr val="accent1"/>
                </a:solidFill>
                <a:latin typeface="Arial"/>
                <a:ea typeface="+mn-ea"/>
                <a:cs typeface="+mn-cs"/>
              </a:rPr>
              <a:t>Promuovere la sostenibilità e l’economia circolare</a:t>
            </a:r>
          </a:p>
          <a:p>
            <a:r>
              <a:rPr lang="it-IT" sz="900" kern="1200" dirty="0">
                <a:solidFill>
                  <a:schemeClr val="accent1"/>
                </a:solidFill>
                <a:latin typeface="Arial"/>
                <a:ea typeface="+mn-ea"/>
                <a:cs typeface="+mn-cs"/>
              </a:rPr>
              <a:t>I CAM Strade si basano sui principi dell’economia circolare e della sostenibilità ambientale, in linea con le direttive europee. Questo include l’uso di materiali riciclati, la riduzione dei rifiuti e l’ottimizzazione delle risorse lungo tutto il ciclo di vita dell’opera.</a:t>
            </a:r>
            <a:endParaRPr lang="en-US" sz="900" kern="1200" dirty="0">
              <a:solidFill>
                <a:schemeClr val="accent1"/>
              </a:solidFill>
              <a:latin typeface="Arial"/>
              <a:ea typeface="+mn-ea"/>
              <a:cs typeface="+mn-cs"/>
            </a:endParaRPr>
          </a:p>
          <a:p>
            <a:endParaRPr lang="en-US" dirty="0"/>
          </a:p>
          <a:p>
            <a:r>
              <a:rPr lang="it-IT" sz="900" b="1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Garantire infrastrutture resilienti, sicure e inclusive</a:t>
            </a:r>
          </a:p>
          <a:p>
            <a:r>
              <a:rPr lang="it-IT" sz="9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L’obiettivo è realizzare infrastrutture di alta qualità, affidabili e accessibili a tutti, contribuendo anche alla resilienza contro eventi climatici estremi e al miglioramento della qualità della vita nelle comunità locali.</a:t>
            </a:r>
          </a:p>
          <a:p>
            <a:endParaRPr lang="en-US" dirty="0"/>
          </a:p>
          <a:p>
            <a:r>
              <a:rPr lang="it-IT" sz="900" b="1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Rendere obbligatoria l’applicazione dei criteri ambientali</a:t>
            </a:r>
          </a:p>
          <a:p>
            <a:r>
              <a:rPr lang="it-IT" sz="900" b="0" i="0" kern="1200" dirty="0">
                <a:solidFill>
                  <a:schemeClr val="tx1"/>
                </a:solidFill>
                <a:effectLst/>
                <a:latin typeface="Arial"/>
                <a:ea typeface="+mn-ea"/>
                <a:cs typeface="+mn-cs"/>
              </a:rPr>
              <a:t>Dal 21 dicembre 2024, i CAM Strade sono obbligatori per tutte le gare pubbliche relative a lavori stradali. Le stazioni appaltanti devono includere nei bandi le specifiche tecniche e le clausole contrattuali previste dai CAM.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0B3F0-3B98-52EC-558F-69896EBF88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0156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Le prove di laboratorio dimostrano che il calcestruzzo riciclato rispetta i parametri richiesti: massa volumica, granulometria, resistenza meccanica e durabilità sono comparabili a quelli dei materiali naturali.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442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Mettiamo ora a confronto un Muro a gravità in gabbioni ed un Muro in 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2147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confronto LCA tra muro in gabbioni e muro in c.a. mostra una riduzione delle emissioni di CO₂ fino al 90%.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8431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 per i rivestimenti spondali?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8002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Anche per i rivestimenti spondali, l’uso di materassi Reno con materiali riciclati riduce le emissioni tra il 40% e il 90% rispetto alle soluzioni tradizionali.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3553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L’impiego di gabbioni e materassi Reno con certificazione EPD e calcestruzzo riciclato consente di:</a:t>
            </a:r>
          </a:p>
          <a:p>
            <a:r>
              <a:rPr lang="it-IT" dirty="0"/>
              <a:t>Ridurre in modo misurabile le emissioni di </a:t>
            </a:r>
            <a:r>
              <a:rPr lang="it-IT" dirty="0" err="1"/>
              <a:t>CO₂eq</a:t>
            </a:r>
            <a:r>
              <a:rPr lang="it-IT" dirty="0"/>
              <a:t>, in linea con il Decreto CAM.</a:t>
            </a:r>
          </a:p>
          <a:p>
            <a:r>
              <a:rPr lang="it-IT" dirty="0"/>
              <a:t>Realizzare strutture funzionali e sicure, con le stesse prestazioni dei materiali da cava.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9238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Concludo il mio intervento ringraziando ancora una volta gli organizzatori e la Regione Veneto per avermi invitato a questo evento così significativo. Grazie per l’attenzione. Sono a disposizione per domande o approfondimenti.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F03E7-8122-4749-B30D-8763C2AF2668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7358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0.xml"/><Relationship Id="rId4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1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2.xml"/><Relationship Id="rId4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4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5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7.xml"/><Relationship Id="rId4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8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54265802-BE73-4474-AE05-58E1A7C842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36478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54265802-BE73-4474-AE05-58E1A7C842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CFCDBB4D-85F5-4A80-9C9B-D49AAA2BBB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1" y="205410"/>
            <a:ext cx="706748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B0503B67-C9D2-4034-AC24-D1BFF3097D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1091" y="876880"/>
            <a:ext cx="8642955" cy="3820108"/>
          </a:xfrm>
          <a:prstGeom prst="rect">
            <a:avLst/>
          </a:prstGeom>
        </p:spPr>
        <p:txBody>
          <a:bodyPr vert="horz" lIns="0" tIns="35790" rIns="0" bIns="35790" rtlCol="0">
            <a:noAutofit/>
          </a:bodyPr>
          <a:lstStyle/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8AEBDE6C-1E9F-4BDC-80D4-7409792B4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110" y="4762436"/>
            <a:ext cx="1991308" cy="273269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lvl1pPr algn="l">
              <a:defRPr sz="900" b="0" i="0">
                <a:solidFill>
                  <a:srgbClr val="B9102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z="900">
                <a:latin typeface="Arial"/>
                <a:cs typeface="Arial"/>
              </a:rPr>
              <a:t>STRICTLY CONFIDENTIAL</a:t>
            </a: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Segnaposto testo 4">
            <a:extLst>
              <a:ext uri="{FF2B5EF4-FFF2-40B4-BE49-F238E27FC236}">
                <a16:creationId xmlns:a16="http://schemas.microsoft.com/office/drawing/2014/main" id="{EE10FBCE-05D5-40F0-AFB9-5AA45BC6D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091" y="525096"/>
            <a:ext cx="70668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742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DF00B515-E0B7-4D86-9065-71211E1E63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75921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DF00B515-E0B7-4D86-9065-71211E1E6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itolo 1">
            <a:extLst>
              <a:ext uri="{FF2B5EF4-FFF2-40B4-BE49-F238E27FC236}">
                <a16:creationId xmlns:a16="http://schemas.microsoft.com/office/drawing/2014/main" id="{87752A57-0067-475E-B2EA-3BFB4B1AC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0" y="205410"/>
            <a:ext cx="705732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B6982CD8-CF17-4028-A236-2D7F5ED04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110" y="4762436"/>
            <a:ext cx="1991308" cy="273269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lvl1pPr algn="l">
              <a:defRPr sz="900" b="0" i="0">
                <a:solidFill>
                  <a:srgbClr val="B9102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z="900">
                <a:latin typeface="Arial"/>
                <a:cs typeface="Arial"/>
              </a:rPr>
              <a:t>STRICTLY CONFIDENTIAL</a:t>
            </a: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C502AE6-C820-4556-9166-292FEAF201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868" y="525096"/>
            <a:ext cx="70560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lang="en-GB" b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5047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54265802-BE73-4474-AE05-58E1A7C842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00776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54265802-BE73-4474-AE05-58E1A7C842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CFCDBB4D-85F5-4A80-9C9B-D49AAA2BBB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1" y="205410"/>
            <a:ext cx="706748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B0503B67-C9D2-4034-AC24-D1BFF3097D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1091" y="876880"/>
            <a:ext cx="8642955" cy="3820108"/>
          </a:xfrm>
          <a:prstGeom prst="rect">
            <a:avLst/>
          </a:prstGeom>
        </p:spPr>
        <p:txBody>
          <a:bodyPr vert="horz" lIns="0" tIns="35790" rIns="0" bIns="35790" rtlCol="0">
            <a:noAutofit/>
          </a:bodyPr>
          <a:lstStyle/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8AEBDE6C-1E9F-4BDC-80D4-7409792B4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110" y="4762436"/>
            <a:ext cx="1991308" cy="273269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lvl1pPr algn="l">
              <a:defRPr sz="900" b="0" i="0">
                <a:solidFill>
                  <a:srgbClr val="B9102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z="900">
                <a:latin typeface="Arial"/>
                <a:cs typeface="Arial"/>
              </a:rPr>
              <a:t>STRICTLY CONFIDENTIAL</a:t>
            </a: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Segnaposto testo 4">
            <a:extLst>
              <a:ext uri="{FF2B5EF4-FFF2-40B4-BE49-F238E27FC236}">
                <a16:creationId xmlns:a16="http://schemas.microsoft.com/office/drawing/2014/main" id="{EE10FBCE-05D5-40F0-AFB9-5AA45BC6D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091" y="525096"/>
            <a:ext cx="70668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2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DF00B515-E0B7-4D86-9065-71211E1E63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980007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DF00B515-E0B7-4D86-9065-71211E1E6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itolo 1">
            <a:extLst>
              <a:ext uri="{FF2B5EF4-FFF2-40B4-BE49-F238E27FC236}">
                <a16:creationId xmlns:a16="http://schemas.microsoft.com/office/drawing/2014/main" id="{87752A57-0067-475E-B2EA-3BFB4B1AC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0" y="205410"/>
            <a:ext cx="705732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B6982CD8-CF17-4028-A236-2D7F5ED04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110" y="4762436"/>
            <a:ext cx="1991308" cy="273269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lvl1pPr algn="l">
              <a:defRPr sz="900" b="0" i="0">
                <a:solidFill>
                  <a:srgbClr val="B9102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z="900">
                <a:latin typeface="Arial"/>
                <a:cs typeface="Arial"/>
              </a:rPr>
              <a:t>STRICTLY CONFIDENTIAL</a:t>
            </a: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C502AE6-C820-4556-9166-292FEAF201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868" y="525096"/>
            <a:ext cx="70560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lang="en-GB" b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2847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itolo 1"/>
          <p:cNvSpPr>
            <a:spLocks noGrp="1" noChangeAspect="1"/>
          </p:cNvSpPr>
          <p:nvPr>
            <p:ph type="title" hasCustomPrompt="1"/>
          </p:nvPr>
        </p:nvSpPr>
        <p:spPr>
          <a:xfrm>
            <a:off x="4121104" y="1222771"/>
            <a:ext cx="4067282" cy="130270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it-IT">
                <a:solidFill>
                  <a:srgbClr val="00404C"/>
                </a:solidFill>
              </a:rPr>
              <a:t>Power Point Presentation Title</a:t>
            </a:r>
            <a:endParaRPr lang="it-IT"/>
          </a:p>
        </p:txBody>
      </p:sp>
      <p:sp>
        <p:nvSpPr>
          <p:cNvPr id="7" name="Segnaposto testo 2">
            <a:extLst>
              <a:ext uri="{FF2B5EF4-FFF2-40B4-BE49-F238E27FC236}">
                <a16:creationId xmlns:a16="http://schemas.microsoft.com/office/drawing/2014/main" id="{4128B9D7-0CA9-4853-983C-D269863C02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23481" y="2741411"/>
            <a:ext cx="4064905" cy="90000"/>
          </a:xfrm>
          <a:prstGeom prst="rect">
            <a:avLst/>
          </a:prstGeom>
        </p:spPr>
        <p:txBody>
          <a:bodyPr vert="horz" lIns="0" tIns="28181" rIns="0" bIns="0" rtlCol="0">
            <a:noAutofit/>
          </a:bodyPr>
          <a:lstStyle>
            <a:lvl1pPr>
              <a:defRPr/>
            </a:lvl1pPr>
          </a:lstStyle>
          <a:p>
            <a:r>
              <a:rPr lang="it-IT"/>
              <a:t>Date	 </a:t>
            </a:r>
            <a:r>
              <a:rPr lang="en-GB"/>
              <a:t>xx</a:t>
            </a:r>
            <a:endParaRPr lang="it-IT"/>
          </a:p>
        </p:txBody>
      </p:sp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F54836BD-136D-450F-A54C-7B15911D98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123481" y="2865121"/>
            <a:ext cx="4064905" cy="90000"/>
          </a:xfrm>
          <a:prstGeom prst="rect">
            <a:avLst/>
          </a:prstGeom>
        </p:spPr>
        <p:txBody>
          <a:bodyPr vert="horz" lIns="0" tIns="28181" rIns="0" bIns="0" rtlCol="0">
            <a:noAutofit/>
          </a:bodyPr>
          <a:lstStyle>
            <a:lvl1pPr>
              <a:defRPr/>
            </a:lvl1pPr>
          </a:lstStyle>
          <a:p>
            <a:r>
              <a:rPr lang="it-IT"/>
              <a:t>Author	 xx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431F8E66-DCA3-4B77-AEAE-12689D7FE63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72678" y="4864101"/>
            <a:ext cx="5771322" cy="279400"/>
          </a:xfrm>
        </p:spPr>
        <p:txBody>
          <a:bodyPr/>
          <a:lstStyle>
            <a:lvl1pPr>
              <a:defRPr sz="700"/>
            </a:lvl1pPr>
          </a:lstStyle>
          <a:p>
            <a:pPr lvl="0"/>
            <a:r>
              <a:rPr lang="it-IT" err="1"/>
              <a:t>Please</a:t>
            </a:r>
            <a:r>
              <a:rPr lang="it-IT"/>
              <a:t> </a:t>
            </a:r>
            <a:r>
              <a:rPr lang="it-IT" err="1"/>
              <a:t>add</a:t>
            </a:r>
            <a:r>
              <a:rPr lang="it-IT"/>
              <a:t> the Copyright</a:t>
            </a:r>
          </a:p>
        </p:txBody>
      </p:sp>
    </p:spTree>
    <p:extLst>
      <p:ext uri="{BB962C8B-B14F-4D97-AF65-F5344CB8AC3E}">
        <p14:creationId xmlns:p14="http://schemas.microsoft.com/office/powerpoint/2010/main" val="1362887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itolo 1"/>
          <p:cNvSpPr>
            <a:spLocks noGrp="1" noChangeAspect="1"/>
          </p:cNvSpPr>
          <p:nvPr>
            <p:ph type="title" hasCustomPrompt="1"/>
          </p:nvPr>
        </p:nvSpPr>
        <p:spPr>
          <a:xfrm>
            <a:off x="4121104" y="1222771"/>
            <a:ext cx="4067282" cy="130270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it-IT">
                <a:solidFill>
                  <a:srgbClr val="00404C"/>
                </a:solidFill>
              </a:rPr>
              <a:t>Power Point Presentation Title</a:t>
            </a:r>
            <a:endParaRPr lang="it-IT"/>
          </a:p>
        </p:txBody>
      </p:sp>
      <p:sp>
        <p:nvSpPr>
          <p:cNvPr id="5" name="Segnaposto testo 2">
            <a:extLst>
              <a:ext uri="{FF2B5EF4-FFF2-40B4-BE49-F238E27FC236}">
                <a16:creationId xmlns:a16="http://schemas.microsoft.com/office/drawing/2014/main" id="{929B6ADA-9E17-409F-9B8B-189A5AEE1EB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23481" y="2741411"/>
            <a:ext cx="4064905" cy="90000"/>
          </a:xfrm>
          <a:prstGeom prst="rect">
            <a:avLst/>
          </a:prstGeom>
        </p:spPr>
        <p:txBody>
          <a:bodyPr vert="horz" lIns="0" tIns="28181" rIns="0" bIns="0" rtlCol="0">
            <a:noAutofit/>
          </a:bodyPr>
          <a:lstStyle>
            <a:lvl1pPr>
              <a:defRPr/>
            </a:lvl1pPr>
          </a:lstStyle>
          <a:p>
            <a:r>
              <a:rPr lang="it-IT"/>
              <a:t>Date	 </a:t>
            </a:r>
            <a:r>
              <a:rPr lang="en-GB"/>
              <a:t>xx</a:t>
            </a:r>
            <a:endParaRPr lang="it-IT"/>
          </a:p>
        </p:txBody>
      </p:sp>
      <p:sp>
        <p:nvSpPr>
          <p:cNvPr id="7" name="Segnaposto testo 2">
            <a:extLst>
              <a:ext uri="{FF2B5EF4-FFF2-40B4-BE49-F238E27FC236}">
                <a16:creationId xmlns:a16="http://schemas.microsoft.com/office/drawing/2014/main" id="{247CBBD8-C917-4028-A274-BEE76E2C132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123481" y="2865121"/>
            <a:ext cx="4064905" cy="90000"/>
          </a:xfrm>
          <a:prstGeom prst="rect">
            <a:avLst/>
          </a:prstGeom>
        </p:spPr>
        <p:txBody>
          <a:bodyPr vert="horz" lIns="0" tIns="28181" rIns="0" bIns="0" rtlCol="0">
            <a:noAutofit/>
          </a:bodyPr>
          <a:lstStyle>
            <a:lvl1pPr>
              <a:defRPr/>
            </a:lvl1pPr>
          </a:lstStyle>
          <a:p>
            <a:r>
              <a:rPr lang="it-IT"/>
              <a:t>Author	 xx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C00E383-C397-4E73-89FD-CC6AB55389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3355200" cy="51435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DA25919F-7EDD-4E75-9F12-E02C587A3EA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372678" y="4864101"/>
            <a:ext cx="5771322" cy="279400"/>
          </a:xfrm>
        </p:spPr>
        <p:txBody>
          <a:bodyPr/>
          <a:lstStyle>
            <a:lvl1pPr>
              <a:defRPr sz="700"/>
            </a:lvl1pPr>
          </a:lstStyle>
          <a:p>
            <a:pPr lvl="0"/>
            <a:r>
              <a:rPr lang="it-IT" err="1"/>
              <a:t>Please</a:t>
            </a:r>
            <a:r>
              <a:rPr lang="it-IT"/>
              <a:t> </a:t>
            </a:r>
            <a:r>
              <a:rPr lang="it-IT" err="1"/>
              <a:t>add</a:t>
            </a:r>
            <a:r>
              <a:rPr lang="it-IT"/>
              <a:t> the Copyright</a:t>
            </a:r>
          </a:p>
        </p:txBody>
      </p:sp>
    </p:spTree>
    <p:extLst>
      <p:ext uri="{BB962C8B-B14F-4D97-AF65-F5344CB8AC3E}">
        <p14:creationId xmlns:p14="http://schemas.microsoft.com/office/powerpoint/2010/main" val="208941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DF00B515-E0B7-4D86-9065-71211E1E63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DF00B515-E0B7-4D86-9065-71211E1E6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itolo 1">
            <a:extLst>
              <a:ext uri="{FF2B5EF4-FFF2-40B4-BE49-F238E27FC236}">
                <a16:creationId xmlns:a16="http://schemas.microsoft.com/office/drawing/2014/main" id="{87752A57-0067-475E-B2EA-3BFB4B1AC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2" y="205412"/>
            <a:ext cx="705732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C502AE6-C820-4556-9166-292FEAF201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868" y="525096"/>
            <a:ext cx="70560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lang="en-GB" b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7899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54265802-BE73-4474-AE05-58E1A7C842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54265802-BE73-4474-AE05-58E1A7C842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CFCDBB4D-85F5-4A80-9C9B-D49AAA2BBB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3" y="205412"/>
            <a:ext cx="706748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18" name="Segnaposto testo 4">
            <a:extLst>
              <a:ext uri="{FF2B5EF4-FFF2-40B4-BE49-F238E27FC236}">
                <a16:creationId xmlns:a16="http://schemas.microsoft.com/office/drawing/2014/main" id="{EE10FBCE-05D5-40F0-AFB9-5AA45BC6D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091" y="525096"/>
            <a:ext cx="70668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58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54265802-BE73-4474-AE05-58E1A7C842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3647805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54265802-BE73-4474-AE05-58E1A7C842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CFCDBB4D-85F5-4A80-9C9B-D49AAA2BBB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2" y="205411"/>
            <a:ext cx="706748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B0503B67-C9D2-4034-AC24-D1BFF3097D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1092" y="876880"/>
            <a:ext cx="8642955" cy="3820108"/>
          </a:xfrm>
          <a:prstGeom prst="rect">
            <a:avLst/>
          </a:prstGeom>
        </p:spPr>
        <p:txBody>
          <a:bodyPr vert="horz" lIns="0" tIns="35790" rIns="0" bIns="35790" rtlCol="0">
            <a:noAutofit/>
          </a:bodyPr>
          <a:lstStyle/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8AEBDE6C-1E9F-4BDC-80D4-7409792B4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110" y="4762437"/>
            <a:ext cx="1991308" cy="273269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lvl1pPr algn="l">
              <a:defRPr sz="900" b="0" i="0">
                <a:solidFill>
                  <a:srgbClr val="B9102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z="900">
                <a:latin typeface="Arial"/>
                <a:cs typeface="Arial"/>
              </a:rPr>
              <a:t>STRICTLY CONFIDENTIAL</a:t>
            </a: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Segnaposto testo 4">
            <a:extLst>
              <a:ext uri="{FF2B5EF4-FFF2-40B4-BE49-F238E27FC236}">
                <a16:creationId xmlns:a16="http://schemas.microsoft.com/office/drawing/2014/main" id="{EE10FBCE-05D5-40F0-AFB9-5AA45BC6D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091" y="525096"/>
            <a:ext cx="70668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7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54265802-BE73-4474-AE05-58E1A7C842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36478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54265802-BE73-4474-AE05-58E1A7C842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CFCDBB4D-85F5-4A80-9C9B-D49AAA2BBB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1" y="205410"/>
            <a:ext cx="706748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B0503B67-C9D2-4034-AC24-D1BFF3097D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1091" y="876880"/>
            <a:ext cx="8642955" cy="3820108"/>
          </a:xfrm>
          <a:prstGeom prst="rect">
            <a:avLst/>
          </a:prstGeom>
        </p:spPr>
        <p:txBody>
          <a:bodyPr vert="horz" lIns="0" tIns="35790" rIns="0" bIns="35790" rtlCol="0">
            <a:noAutofit/>
          </a:bodyPr>
          <a:lstStyle/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8" name="Segnaposto testo 4">
            <a:extLst>
              <a:ext uri="{FF2B5EF4-FFF2-40B4-BE49-F238E27FC236}">
                <a16:creationId xmlns:a16="http://schemas.microsoft.com/office/drawing/2014/main" id="{EE10FBCE-05D5-40F0-AFB9-5AA45BC6D2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091" y="525096"/>
            <a:ext cx="70668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331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DF00B515-E0B7-4D86-9065-71211E1E63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75921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DF00B515-E0B7-4D86-9065-71211E1E6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itolo 1">
            <a:extLst>
              <a:ext uri="{FF2B5EF4-FFF2-40B4-BE49-F238E27FC236}">
                <a16:creationId xmlns:a16="http://schemas.microsoft.com/office/drawing/2014/main" id="{87752A57-0067-475E-B2EA-3BFB4B1AC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0" y="205410"/>
            <a:ext cx="705732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C502AE6-C820-4556-9166-292FEAF201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868" y="525096"/>
            <a:ext cx="70560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lang="en-GB" b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936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DF00B515-E0B7-4D86-9065-71211E1E63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75921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DF00B515-E0B7-4D86-9065-71211E1E6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itolo 1">
            <a:extLst>
              <a:ext uri="{FF2B5EF4-FFF2-40B4-BE49-F238E27FC236}">
                <a16:creationId xmlns:a16="http://schemas.microsoft.com/office/drawing/2014/main" id="{87752A57-0067-475E-B2EA-3BFB4B1AC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090" y="205410"/>
            <a:ext cx="705732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B6982CD8-CF17-4028-A236-2D7F5ED04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110" y="4762436"/>
            <a:ext cx="1991308" cy="273269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lvl1pPr algn="l">
              <a:defRPr sz="900" b="0" i="0">
                <a:solidFill>
                  <a:srgbClr val="B9102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z="900">
                <a:latin typeface="Arial"/>
                <a:cs typeface="Arial"/>
              </a:rPr>
              <a:t>STRICTLY CONFIDENTIAL</a:t>
            </a: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C502AE6-C820-4556-9166-292FEAF201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868" y="525096"/>
            <a:ext cx="7056000" cy="313684"/>
          </a:xfrm>
          <a:prstGeom prst="rect">
            <a:avLst/>
          </a:prstGeom>
        </p:spPr>
        <p:txBody>
          <a:bodyPr lIns="0" tIns="36000" rIns="0" bIns="36000"/>
          <a:lstStyle>
            <a:lvl1pPr>
              <a:defRPr lang="en-GB" b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Click to </a:t>
            </a:r>
            <a:r>
              <a:rPr lang="it-IT" err="1"/>
              <a:t>edit</a:t>
            </a:r>
            <a:r>
              <a:rPr lang="it-IT"/>
              <a:t> </a:t>
            </a:r>
            <a:r>
              <a:rPr lang="it-IT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9165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itolo 8">
            <a:extLst>
              <a:ext uri="{FF2B5EF4-FFF2-40B4-BE49-F238E27FC236}">
                <a16:creationId xmlns:a16="http://schemas.microsoft.com/office/drawing/2014/main" id="{9F3CE868-6EDB-4F5D-975E-02FBDC4FC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182" y="248595"/>
            <a:ext cx="6822280" cy="248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6" name="Segnaposto numero diapositiva 1">
            <a:extLst>
              <a:ext uri="{FF2B5EF4-FFF2-40B4-BE49-F238E27FC236}">
                <a16:creationId xmlns:a16="http://schemas.microsoft.com/office/drawing/2014/main" id="{AA605AFC-A7AA-43E3-B5DD-3AB185F186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670039" y="4870117"/>
            <a:ext cx="1185862" cy="131762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AE0B9F-FC73-4768-A848-2B42ED07B08D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7157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AEBDF1B0-D0CF-428E-BB54-21D047CC056D}"/>
              </a:ext>
            </a:extLst>
          </p:cNvPr>
          <p:cNvSpPr txBox="1">
            <a:spLocks/>
          </p:cNvSpPr>
          <p:nvPr userDrawn="1"/>
        </p:nvSpPr>
        <p:spPr>
          <a:xfrm>
            <a:off x="515823" y="4834513"/>
            <a:ext cx="1926733" cy="308987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defPPr>
              <a:defRPr lang="it-IT"/>
            </a:defPPr>
            <a:lvl1pPr marL="0" algn="l" defTabSz="715792" rtl="0" eaLnBrk="1" latinLnBrk="0" hangingPunct="1">
              <a:defRPr sz="900" b="0" i="0" kern="1200">
                <a:solidFill>
                  <a:srgbClr val="B91023"/>
                </a:solidFill>
                <a:latin typeface="+mn-lt"/>
                <a:ea typeface="+mn-ea"/>
                <a:cs typeface="+mn-cs"/>
              </a:defRPr>
            </a:lvl1pPr>
            <a:lvl2pPr marL="357896" algn="l" defTabSz="71579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5792" algn="l" defTabSz="71579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3688" algn="l" defTabSz="71579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1585" algn="l" defTabSz="71579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9481" algn="l" defTabSz="71579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47377" algn="l" defTabSz="71579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05273" algn="l" defTabSz="71579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63169" algn="l" defTabSz="71579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800">
                <a:latin typeface="Arial"/>
                <a:cs typeface="Arial"/>
              </a:rPr>
              <a:t>STRICTLY CONFIDENTIAL</a:t>
            </a:r>
            <a:endParaRPr kumimoji="0" lang="it-IT" sz="8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5485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54265802-BE73-4474-AE05-58E1A7C842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499" imgH="499" progId="TCLayout.ActiveDocument.1">
                  <p:embed/>
                </p:oleObj>
              </mc:Choice>
              <mc:Fallback>
                <p:oleObj name="Diapositiva think-cell" r:id="rId3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54265802-BE73-4474-AE05-58E1A7C842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CFCDBB4D-85F5-4A80-9C9B-D49AAA2BBB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8551" y="132829"/>
            <a:ext cx="7067481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>
              <a:defRPr lang="it-IT" dirty="0"/>
            </a:lvl1pPr>
          </a:lstStyle>
          <a:p>
            <a:pPr lvl="0"/>
            <a:r>
              <a:rPr lang="it-IT"/>
              <a:t>CLICK TO EDIT TITLE</a:t>
            </a:r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B0503B67-C9D2-4034-AC24-D1BFF3097D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1091" y="876880"/>
            <a:ext cx="8642955" cy="3820108"/>
          </a:xfrm>
          <a:prstGeom prst="rect">
            <a:avLst/>
          </a:prstGeom>
        </p:spPr>
        <p:txBody>
          <a:bodyPr vert="horz" lIns="0" tIns="35790" rIns="0" bIns="35790" rtlCol="0">
            <a:noAutofit/>
          </a:bodyPr>
          <a:lstStyle/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8AEBDE6C-1E9F-4BDC-80D4-7409792B4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110" y="4762436"/>
            <a:ext cx="1991308" cy="273269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lvl1pPr algn="l">
              <a:defRPr sz="900" b="0" i="0">
                <a:solidFill>
                  <a:srgbClr val="B9102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z="900">
                <a:latin typeface="Arial"/>
                <a:cs typeface="Arial"/>
              </a:rPr>
              <a:t>STRICTLY CONFIDENTIAL</a:t>
            </a: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4004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45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heme" Target="../theme/theme1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.jpeg"/><Relationship Id="rId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heme" Target="../theme/theme2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.jpeg"/><Relationship Id="rId4" Type="http://schemas.openxmlformats.org/officeDocument/2006/relationships/tags" Target="../tags/tag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heme" Target="../theme/theme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.jpeg"/><Relationship Id="rId4" Type="http://schemas.openxmlformats.org/officeDocument/2006/relationships/tags" Target="../tags/tag8.xml"/><Relationship Id="rId9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9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tags" Target="../tags/tag9.xml"/><Relationship Id="rId4" Type="http://schemas.openxmlformats.org/officeDocument/2006/relationships/theme" Target="../theme/theme4.xml"/><Relationship Id="rId9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heme" Target="../theme/theme5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.jpeg"/><Relationship Id="rId4" Type="http://schemas.openxmlformats.org/officeDocument/2006/relationships/tags" Target="../tags/tag1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ags" Target="../tags/tag16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6D168683-8A9B-4C20-9EBD-355C59D54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17322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6" imgW="499" imgH="499" progId="TCLayout.ActiveDocument.1">
                  <p:embed/>
                </p:oleObj>
              </mc:Choice>
              <mc:Fallback>
                <p:oleObj name="Diapositiva think-cell" r:id="rId6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6D168683-8A9B-4C20-9EBD-355C59D54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ttangolo 7">
            <a:extLst>
              <a:ext uri="{FF2B5EF4-FFF2-40B4-BE49-F238E27FC236}">
                <a16:creationId xmlns:a16="http://schemas.microsoft.com/office/drawing/2014/main" id="{D4989B05-CCE7-4715-9E2E-0723FB3E918F}"/>
              </a:ext>
            </a:extLst>
          </p:cNvPr>
          <p:cNvSpPr/>
          <p:nvPr userDrawn="1"/>
        </p:nvSpPr>
        <p:spPr>
          <a:xfrm>
            <a:off x="183680" y="-3173"/>
            <a:ext cx="497003" cy="708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81012" y="205410"/>
            <a:ext cx="7052320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/>
          <a:p>
            <a:pPr lvl="0"/>
            <a:r>
              <a:rPr lang="it-IT"/>
              <a:t>TITLE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278551" y="4762436"/>
            <a:ext cx="333986" cy="273269"/>
          </a:xfrm>
          <a:prstGeom prst="rect">
            <a:avLst/>
          </a:prstGeom>
        </p:spPr>
        <p:txBody>
          <a:bodyPr vert="horz" lIns="0" tIns="35790" rIns="0" bIns="357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272DB7FC-58F0-42AC-AC5B-BE636AB71FB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77358" y="4762436"/>
            <a:ext cx="1991308" cy="273269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lvl1pPr algn="l">
              <a:defRPr sz="900" b="0" i="0">
                <a:solidFill>
                  <a:srgbClr val="B9102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z="900">
                <a:latin typeface="Arial"/>
                <a:cs typeface="Arial"/>
              </a:rPr>
              <a:t>STRICTLY CONFIDENTIAL</a:t>
            </a: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465F94D1-3A12-43CE-B831-DB03C530B44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521" y="4026"/>
            <a:ext cx="1481456" cy="597460"/>
          </a:xfrm>
          <a:prstGeom prst="rect">
            <a:avLst/>
          </a:prstGeom>
        </p:spPr>
      </p:pic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9F55B5AD-6630-4C51-BB90-C03D0C3DD52C}"/>
              </a:ext>
            </a:extLst>
          </p:cNvPr>
          <p:cNvCxnSpPr/>
          <p:nvPr userDrawn="1"/>
        </p:nvCxnSpPr>
        <p:spPr>
          <a:xfrm>
            <a:off x="281012" y="519093"/>
            <a:ext cx="6978660" cy="0"/>
          </a:xfrm>
          <a:prstGeom prst="line">
            <a:avLst/>
          </a:prstGeom>
          <a:ln w="12700">
            <a:solidFill>
              <a:srgbClr val="0040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42A7475E-2B7C-414E-A90B-22DC4C50D1E3}"/>
              </a:ext>
            </a:extLst>
          </p:cNvPr>
          <p:cNvSpPr txBox="1">
            <a:spLocks/>
          </p:cNvSpPr>
          <p:nvPr userDrawn="1"/>
        </p:nvSpPr>
        <p:spPr>
          <a:xfrm>
            <a:off x="278550" y="570834"/>
            <a:ext cx="7052319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 marL="0" indent="0" algn="l" defTabSz="715792" rtl="0" eaLnBrk="1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Font typeface="+mj-lt"/>
              <a:buNone/>
              <a:defRPr lang="it-IT" sz="1800" b="1" kern="1200" dirty="0">
                <a:solidFill>
                  <a:srgbClr val="00404C"/>
                </a:solidFill>
                <a:latin typeface="Arial"/>
                <a:ea typeface="+mj-ea"/>
                <a:cs typeface="+mj-cs"/>
              </a:defRPr>
            </a:lvl1pPr>
          </a:lstStyle>
          <a:p>
            <a:endParaRPr lang="it-IT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07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7" r:id="rId2"/>
  </p:sldLayoutIdLst>
  <p:hf hdr="0" dt="0"/>
  <p:txStyles>
    <p:titleStyle>
      <a:lvl1pPr marL="0" indent="0" algn="l" defTabSz="715792" rtl="0" eaLnBrk="1" latinLnBrk="0" hangingPunct="1">
        <a:lnSpc>
          <a:spcPct val="100000"/>
        </a:lnSpc>
        <a:spcBef>
          <a:spcPct val="0"/>
        </a:spcBef>
        <a:buClr>
          <a:schemeClr val="bg1"/>
        </a:buClr>
        <a:buFont typeface="+mj-lt"/>
        <a:buNone/>
        <a:defRPr lang="it-IT" sz="1800" b="1" kern="1200" dirty="0">
          <a:solidFill>
            <a:srgbClr val="00404C"/>
          </a:solidFill>
          <a:latin typeface="Arial"/>
          <a:ea typeface="+mj-ea"/>
          <a:cs typeface="+mj-cs"/>
        </a:defRPr>
      </a:lvl1pPr>
    </p:titleStyle>
    <p:bodyStyle>
      <a:lvl1pPr marL="0" indent="0" algn="l" defTabSz="715792" rtl="0" eaLnBrk="1" latinLnBrk="0" hangingPunct="1">
        <a:lnSpc>
          <a:spcPct val="90000"/>
        </a:lnSpc>
        <a:spcBef>
          <a:spcPts val="783"/>
        </a:spcBef>
        <a:buFont typeface="Wingdings" panose="05000000000000000000" pitchFamily="2" charset="2"/>
        <a:buNone/>
        <a:defRPr sz="1400" kern="1200">
          <a:solidFill>
            <a:schemeClr val="tx1"/>
          </a:solidFill>
          <a:latin typeface="Arial"/>
          <a:ea typeface="+mn-ea"/>
          <a:cs typeface="+mn-cs"/>
        </a:defRPr>
      </a:lvl1pPr>
      <a:lvl2pPr marL="357896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300" kern="1200">
          <a:solidFill>
            <a:schemeClr val="tx1"/>
          </a:solidFill>
          <a:latin typeface="Arial"/>
          <a:ea typeface="+mn-ea"/>
          <a:cs typeface="+mn-cs"/>
        </a:defRPr>
      </a:lvl2pPr>
      <a:lvl3pPr marL="715792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100" kern="1200">
          <a:solidFill>
            <a:schemeClr val="tx1"/>
          </a:solidFill>
          <a:latin typeface="Arial"/>
          <a:ea typeface="+mn-ea"/>
          <a:cs typeface="+mn-cs"/>
        </a:defRPr>
      </a:lvl3pPr>
      <a:lvl4pPr marL="1073688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4pPr>
      <a:lvl5pPr marL="1431585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5pPr>
      <a:lvl6pPr marL="1968429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26325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84221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42117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896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5792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688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1585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9481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7377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05273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63169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84">
          <p15:clr>
            <a:srgbClr val="F26B43"/>
          </p15:clr>
        </p15:guide>
        <p15:guide id="4" pos="374">
          <p15:clr>
            <a:srgbClr val="F26B43"/>
          </p15:clr>
        </p15:guide>
        <p15:guide id="5" pos="6293">
          <p15:clr>
            <a:srgbClr val="F26B43"/>
          </p15:clr>
        </p15:guide>
        <p15:guide id="7" orient="horz" pos="419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6D168683-8A9B-4C20-9EBD-355C59D54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553012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6" imgW="499" imgH="499" progId="TCLayout.ActiveDocument.1">
                  <p:embed/>
                </p:oleObj>
              </mc:Choice>
              <mc:Fallback>
                <p:oleObj name="Diapositiva think-cell" r:id="rId6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6D168683-8A9B-4C20-9EBD-355C59D54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ttangolo 7">
            <a:extLst>
              <a:ext uri="{FF2B5EF4-FFF2-40B4-BE49-F238E27FC236}">
                <a16:creationId xmlns:a16="http://schemas.microsoft.com/office/drawing/2014/main" id="{D4989B05-CCE7-4715-9E2E-0723FB3E918F}"/>
              </a:ext>
            </a:extLst>
          </p:cNvPr>
          <p:cNvSpPr/>
          <p:nvPr userDrawn="1"/>
        </p:nvSpPr>
        <p:spPr>
          <a:xfrm>
            <a:off x="183680" y="-3173"/>
            <a:ext cx="497003" cy="708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81012" y="205410"/>
            <a:ext cx="7052320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/>
          <a:p>
            <a:pPr lvl="0"/>
            <a:r>
              <a:rPr lang="it-IT"/>
              <a:t>TITLE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278551" y="4762436"/>
            <a:ext cx="333986" cy="273269"/>
          </a:xfrm>
          <a:prstGeom prst="rect">
            <a:avLst/>
          </a:prstGeom>
        </p:spPr>
        <p:txBody>
          <a:bodyPr vert="horz" lIns="0" tIns="35790" rIns="0" bIns="357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272DB7FC-58F0-42AC-AC5B-BE636AB71FB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77358" y="4762436"/>
            <a:ext cx="1991308" cy="273269"/>
          </a:xfrm>
          <a:prstGeom prst="rect">
            <a:avLst/>
          </a:prstGeom>
        </p:spPr>
        <p:txBody>
          <a:bodyPr vert="horz" lIns="71579" tIns="35790" rIns="71579" bIns="35790" rtlCol="0" anchor="ctr"/>
          <a:lstStyle>
            <a:lvl1pPr algn="l">
              <a:defRPr sz="900" b="0" i="0">
                <a:solidFill>
                  <a:srgbClr val="B91023"/>
                </a:solidFill>
                <a:latin typeface="Arial"/>
              </a:defRPr>
            </a:lvl1pPr>
          </a:lstStyle>
          <a:p>
            <a:pPr>
              <a:defRPr/>
            </a:pPr>
            <a:r>
              <a:rPr lang="it-IT" sz="900">
                <a:latin typeface="Arial"/>
                <a:cs typeface="Arial"/>
              </a:rPr>
              <a:t>STRICTLY CONFIDENTIAL</a:t>
            </a:r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B91023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465F94D1-3A12-43CE-B831-DB03C530B44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521" y="4026"/>
            <a:ext cx="1481456" cy="597460"/>
          </a:xfrm>
          <a:prstGeom prst="rect">
            <a:avLst/>
          </a:prstGeom>
        </p:spPr>
      </p:pic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9F55B5AD-6630-4C51-BB90-C03D0C3DD52C}"/>
              </a:ext>
            </a:extLst>
          </p:cNvPr>
          <p:cNvCxnSpPr/>
          <p:nvPr userDrawn="1"/>
        </p:nvCxnSpPr>
        <p:spPr>
          <a:xfrm>
            <a:off x="281012" y="519093"/>
            <a:ext cx="6978660" cy="0"/>
          </a:xfrm>
          <a:prstGeom prst="line">
            <a:avLst/>
          </a:prstGeom>
          <a:ln w="12700">
            <a:solidFill>
              <a:srgbClr val="0040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42A7475E-2B7C-414E-A90B-22DC4C50D1E3}"/>
              </a:ext>
            </a:extLst>
          </p:cNvPr>
          <p:cNvSpPr txBox="1">
            <a:spLocks/>
          </p:cNvSpPr>
          <p:nvPr userDrawn="1"/>
        </p:nvSpPr>
        <p:spPr>
          <a:xfrm>
            <a:off x="278550" y="570834"/>
            <a:ext cx="7052319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 marL="0" indent="0" algn="l" defTabSz="715792" rtl="0" eaLnBrk="1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Font typeface="+mj-lt"/>
              <a:buNone/>
              <a:defRPr lang="it-IT" sz="1800" b="1" kern="1200" dirty="0">
                <a:solidFill>
                  <a:srgbClr val="00404C"/>
                </a:solidFill>
                <a:latin typeface="Arial"/>
                <a:ea typeface="+mj-ea"/>
                <a:cs typeface="+mj-cs"/>
              </a:defRPr>
            </a:lvl1pPr>
          </a:lstStyle>
          <a:p>
            <a:endParaRPr lang="it-IT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hf hdr="0" dt="0"/>
  <p:txStyles>
    <p:titleStyle>
      <a:lvl1pPr marL="0" indent="0" algn="l" defTabSz="715792" rtl="0" eaLnBrk="1" latinLnBrk="0" hangingPunct="1">
        <a:lnSpc>
          <a:spcPct val="100000"/>
        </a:lnSpc>
        <a:spcBef>
          <a:spcPct val="0"/>
        </a:spcBef>
        <a:buClr>
          <a:schemeClr val="bg1"/>
        </a:buClr>
        <a:buFont typeface="+mj-lt"/>
        <a:buNone/>
        <a:defRPr lang="it-IT" sz="1800" b="1" kern="1200" dirty="0">
          <a:solidFill>
            <a:srgbClr val="00404C"/>
          </a:solidFill>
          <a:latin typeface="Arial"/>
          <a:ea typeface="+mj-ea"/>
          <a:cs typeface="+mj-cs"/>
        </a:defRPr>
      </a:lvl1pPr>
    </p:titleStyle>
    <p:bodyStyle>
      <a:lvl1pPr marL="0" indent="0" algn="l" defTabSz="715792" rtl="0" eaLnBrk="1" latinLnBrk="0" hangingPunct="1">
        <a:lnSpc>
          <a:spcPct val="90000"/>
        </a:lnSpc>
        <a:spcBef>
          <a:spcPts val="783"/>
        </a:spcBef>
        <a:buFont typeface="Wingdings" panose="05000000000000000000" pitchFamily="2" charset="2"/>
        <a:buNone/>
        <a:defRPr sz="1400" kern="1200">
          <a:solidFill>
            <a:schemeClr val="tx1"/>
          </a:solidFill>
          <a:latin typeface="Arial"/>
          <a:ea typeface="+mn-ea"/>
          <a:cs typeface="+mn-cs"/>
        </a:defRPr>
      </a:lvl1pPr>
      <a:lvl2pPr marL="357896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300" kern="1200">
          <a:solidFill>
            <a:schemeClr val="tx1"/>
          </a:solidFill>
          <a:latin typeface="Arial"/>
          <a:ea typeface="+mn-ea"/>
          <a:cs typeface="+mn-cs"/>
        </a:defRPr>
      </a:lvl2pPr>
      <a:lvl3pPr marL="715792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100" kern="1200">
          <a:solidFill>
            <a:schemeClr val="tx1"/>
          </a:solidFill>
          <a:latin typeface="Arial"/>
          <a:ea typeface="+mn-ea"/>
          <a:cs typeface="+mn-cs"/>
        </a:defRPr>
      </a:lvl3pPr>
      <a:lvl4pPr marL="1073688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4pPr>
      <a:lvl5pPr marL="1431585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5pPr>
      <a:lvl6pPr marL="1968429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26325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84221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42117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896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5792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688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1585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9481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7377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05273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63169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84">
          <p15:clr>
            <a:srgbClr val="F26B43"/>
          </p15:clr>
        </p15:guide>
        <p15:guide id="4" pos="374">
          <p15:clr>
            <a:srgbClr val="F26B43"/>
          </p15:clr>
        </p15:guide>
        <p15:guide id="5" pos="6293">
          <p15:clr>
            <a:srgbClr val="F26B43"/>
          </p15:clr>
        </p15:guide>
        <p15:guide id="7" orient="horz" pos="419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 hidden="1">
            <a:extLst>
              <a:ext uri="{FF2B5EF4-FFF2-40B4-BE49-F238E27FC236}">
                <a16:creationId xmlns:a16="http://schemas.microsoft.com/office/drawing/2014/main" id="{532E3AFD-448B-471A-8906-5273F3F575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08760463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6" imgW="499" imgH="499" progId="TCLayout.ActiveDocument.1">
                  <p:embed/>
                </p:oleObj>
              </mc:Choice>
              <mc:Fallback>
                <p:oleObj name="Diapositiva think-cell" r:id="rId6" imgW="499" imgH="499" progId="TCLayout.ActiveDocument.1">
                  <p:embed/>
                  <p:pic>
                    <p:nvPicPr>
                      <p:cNvPr id="4" name="Oggetto 3" hidden="1">
                        <a:extLst>
                          <a:ext uri="{FF2B5EF4-FFF2-40B4-BE49-F238E27FC236}">
                            <a16:creationId xmlns:a16="http://schemas.microsoft.com/office/drawing/2014/main" id="{532E3AFD-448B-471A-8906-5273F3F575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gnaposto titolo 1"/>
          <p:cNvSpPr>
            <a:spLocks noGrp="1" noChangeAspect="1"/>
          </p:cNvSpPr>
          <p:nvPr>
            <p:ph type="title"/>
          </p:nvPr>
        </p:nvSpPr>
        <p:spPr>
          <a:xfrm>
            <a:off x="4121104" y="1222771"/>
            <a:ext cx="4067282" cy="130270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it-IT">
                <a:solidFill>
                  <a:srgbClr val="00404C"/>
                </a:solidFill>
              </a:rPr>
              <a:t>Power Point Presentation Title</a:t>
            </a:r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6190119-114D-436C-A255-85A90245EF5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" y="1697"/>
            <a:ext cx="3359358" cy="5140107"/>
          </a:xfrm>
          <a:prstGeom prst="rect">
            <a:avLst/>
          </a:prstGeom>
        </p:spPr>
      </p:pic>
      <p:pic>
        <p:nvPicPr>
          <p:cNvPr id="5" name="Immagine 4" descr="Immagine che contiene segnale, esterni&#10;&#10;Descrizione generata con affidabilità elevata">
            <a:extLst>
              <a:ext uri="{FF2B5EF4-FFF2-40B4-BE49-F238E27FC236}">
                <a16:creationId xmlns:a16="http://schemas.microsoft.com/office/drawing/2014/main" id="{B89DF955-1F26-4B64-B9F3-FA6DB22A2DE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544" y="3594612"/>
            <a:ext cx="1801343" cy="721978"/>
          </a:xfrm>
          <a:prstGeom prst="rect">
            <a:avLst/>
          </a:prstGeom>
        </p:spPr>
      </p:pic>
      <p:sp>
        <p:nvSpPr>
          <p:cNvPr id="6" name="Segnaposto testo 2">
            <a:extLst>
              <a:ext uri="{FF2B5EF4-FFF2-40B4-BE49-F238E27FC236}">
                <a16:creationId xmlns:a16="http://schemas.microsoft.com/office/drawing/2014/main" id="{2FF8BAB5-C858-4CC3-95B2-99B57C6A0563}"/>
              </a:ext>
            </a:extLst>
          </p:cNvPr>
          <p:cNvSpPr>
            <a:spLocks noGrp="1" noChangeAspect="1"/>
          </p:cNvSpPr>
          <p:nvPr>
            <p:ph type="body" idx="1"/>
          </p:nvPr>
        </p:nvSpPr>
        <p:spPr>
          <a:xfrm>
            <a:off x="4123481" y="2741411"/>
            <a:ext cx="4064905" cy="637267"/>
          </a:xfrm>
          <a:prstGeom prst="rect">
            <a:avLst/>
          </a:prstGeom>
        </p:spPr>
        <p:txBody>
          <a:bodyPr vert="horz" lIns="0" tIns="28181" rIns="0" bIns="0" rtlCol="0">
            <a:noAutofit/>
          </a:bodyPr>
          <a:lstStyle/>
          <a:p>
            <a:pPr marL="0" marR="0" lvl="0" indent="0" algn="l" defTabSz="715774" rtl="0" eaLnBrk="1" fontAlgn="auto" latinLnBrk="0" hangingPunct="1">
              <a:lnSpc>
                <a:spcPct val="50000"/>
              </a:lnSpc>
              <a:spcBef>
                <a:spcPts val="4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Author &amp; Date</a:t>
            </a:r>
          </a:p>
        </p:txBody>
      </p:sp>
    </p:spTree>
    <p:extLst>
      <p:ext uri="{BB962C8B-B14F-4D97-AF65-F5344CB8AC3E}">
        <p14:creationId xmlns:p14="http://schemas.microsoft.com/office/powerpoint/2010/main" val="359733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</p:sldLayoutIdLst>
  <p:hf hdr="0" dt="0"/>
  <p:txStyles>
    <p:titleStyle>
      <a:lvl1pPr algn="l" defTabSz="715774" rtl="0" eaLnBrk="1" latinLnBrk="0" hangingPunct="1">
        <a:lnSpc>
          <a:spcPct val="90000"/>
        </a:lnSpc>
        <a:spcBef>
          <a:spcPct val="0"/>
        </a:spcBef>
        <a:buNone/>
        <a:defRPr sz="2300" kern="1200">
          <a:solidFill>
            <a:schemeClr val="accent1"/>
          </a:solidFill>
          <a:latin typeface="Arial"/>
          <a:ea typeface="+mj-ea"/>
          <a:cs typeface="+mj-cs"/>
        </a:defRPr>
      </a:lvl1pPr>
    </p:titleStyle>
    <p:bodyStyle>
      <a:lvl1pPr marL="0" marR="0" indent="0" algn="l" defTabSz="715774" rtl="0" eaLnBrk="1" fontAlgn="auto" latinLnBrk="0" hangingPunct="1">
        <a:lnSpc>
          <a:spcPct val="50000"/>
        </a:lnSpc>
        <a:spcBef>
          <a:spcPts val="47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900" kern="1200">
          <a:solidFill>
            <a:schemeClr val="tx2"/>
          </a:solidFill>
          <a:latin typeface="Arial"/>
          <a:ea typeface="+mn-ea"/>
          <a:cs typeface="+mn-cs"/>
        </a:defRPr>
      </a:lvl1pPr>
      <a:lvl2pPr marL="536831" indent="-178943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4718" indent="-178943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52606" indent="-178943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10493" indent="-178943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8380" indent="-178943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26267" indent="-178943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84154" indent="-178943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42041" indent="-178943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887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5774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661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1549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9436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7324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05210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63097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6D168683-8A9B-4C20-9EBD-355C59D54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7" imgW="499" imgH="499" progId="TCLayout.ActiveDocument.1">
                  <p:embed/>
                </p:oleObj>
              </mc:Choice>
              <mc:Fallback>
                <p:oleObj name="Diapositiva think-cell" r:id="rId7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6D168683-8A9B-4C20-9EBD-355C59D54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ttangolo 7">
            <a:extLst>
              <a:ext uri="{FF2B5EF4-FFF2-40B4-BE49-F238E27FC236}">
                <a16:creationId xmlns:a16="http://schemas.microsoft.com/office/drawing/2014/main" id="{D4989B05-CCE7-4715-9E2E-0723FB3E918F}"/>
              </a:ext>
            </a:extLst>
          </p:cNvPr>
          <p:cNvSpPr/>
          <p:nvPr userDrawn="1"/>
        </p:nvSpPr>
        <p:spPr>
          <a:xfrm>
            <a:off x="183681" y="-3173"/>
            <a:ext cx="497003" cy="708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81012" y="205412"/>
            <a:ext cx="7052320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/>
          <a:p>
            <a:pPr lvl="0"/>
            <a:r>
              <a:rPr lang="it-IT"/>
              <a:t>TITLE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278551" y="4762438"/>
            <a:ext cx="333987" cy="273269"/>
          </a:xfrm>
          <a:prstGeom prst="rect">
            <a:avLst/>
          </a:prstGeom>
        </p:spPr>
        <p:txBody>
          <a:bodyPr vert="horz" lIns="0" tIns="35790" rIns="0" bIns="357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272DB7FC-58F0-42AC-AC5B-BE636AB71FBC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465F94D1-3A12-43CE-B831-DB03C530B44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521" y="-10261"/>
            <a:ext cx="1481456" cy="597460"/>
          </a:xfrm>
          <a:prstGeom prst="rect">
            <a:avLst/>
          </a:prstGeom>
        </p:spPr>
      </p:pic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9F55B5AD-6630-4C51-BB90-C03D0C3DD52C}"/>
              </a:ext>
            </a:extLst>
          </p:cNvPr>
          <p:cNvCxnSpPr/>
          <p:nvPr userDrawn="1"/>
        </p:nvCxnSpPr>
        <p:spPr>
          <a:xfrm>
            <a:off x="281013" y="519093"/>
            <a:ext cx="6978660" cy="0"/>
          </a:xfrm>
          <a:prstGeom prst="line">
            <a:avLst/>
          </a:prstGeom>
          <a:ln w="12700">
            <a:solidFill>
              <a:srgbClr val="0040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42A7475E-2B7C-414E-A90B-22DC4C50D1E3}"/>
              </a:ext>
            </a:extLst>
          </p:cNvPr>
          <p:cNvSpPr txBox="1">
            <a:spLocks/>
          </p:cNvSpPr>
          <p:nvPr userDrawn="1"/>
        </p:nvSpPr>
        <p:spPr>
          <a:xfrm>
            <a:off x="278551" y="570836"/>
            <a:ext cx="7052319" cy="313683"/>
          </a:xfrm>
          <a:prstGeom prst="rect">
            <a:avLst/>
          </a:prstGeom>
        </p:spPr>
        <p:txBody>
          <a:bodyPr vert="horz" lIns="0" tIns="35791" rIns="0" bIns="35791" rtlCol="0" anchor="b" anchorCtr="0">
            <a:noAutofit/>
          </a:bodyPr>
          <a:lstStyle>
            <a:lvl1pPr marL="0" indent="0" algn="l" defTabSz="715792" rtl="0" eaLnBrk="1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Font typeface="+mj-lt"/>
              <a:buNone/>
              <a:defRPr lang="it-IT" sz="1800" b="1" kern="1200" dirty="0">
                <a:solidFill>
                  <a:srgbClr val="00404C"/>
                </a:solidFill>
                <a:latin typeface="Arial"/>
                <a:ea typeface="+mj-ea"/>
                <a:cs typeface="+mj-cs"/>
              </a:defRPr>
            </a:lvl1pPr>
          </a:lstStyle>
          <a:p>
            <a:endParaRPr lang="it-IT" sz="18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2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71" r:id="rId3"/>
  </p:sldLayoutIdLst>
  <p:hf hdr="0" dt="0"/>
  <p:txStyles>
    <p:titleStyle>
      <a:lvl1pPr marL="0" indent="0" algn="l" defTabSz="715774" rtl="0" eaLnBrk="1" latinLnBrk="0" hangingPunct="1">
        <a:lnSpc>
          <a:spcPct val="100000"/>
        </a:lnSpc>
        <a:spcBef>
          <a:spcPct val="0"/>
        </a:spcBef>
        <a:buClr>
          <a:schemeClr val="bg1"/>
        </a:buClr>
        <a:buFont typeface="+mj-lt"/>
        <a:buNone/>
        <a:defRPr lang="it-IT" sz="1800" b="1" kern="1200" dirty="0">
          <a:solidFill>
            <a:srgbClr val="00404C"/>
          </a:solidFill>
          <a:latin typeface="Arial"/>
          <a:ea typeface="+mj-ea"/>
          <a:cs typeface="+mj-cs"/>
        </a:defRPr>
      </a:lvl1pPr>
    </p:titleStyle>
    <p:bodyStyle>
      <a:lvl1pPr marL="0" indent="0" algn="l" defTabSz="715774" rtl="0" eaLnBrk="1" latinLnBrk="0" hangingPunct="1">
        <a:lnSpc>
          <a:spcPct val="90000"/>
        </a:lnSpc>
        <a:spcBef>
          <a:spcPts val="783"/>
        </a:spcBef>
        <a:buFont typeface="Wingdings" panose="05000000000000000000" pitchFamily="2" charset="2"/>
        <a:buNone/>
        <a:defRPr sz="1400" kern="1200">
          <a:solidFill>
            <a:schemeClr val="tx1"/>
          </a:solidFill>
          <a:latin typeface="Arial"/>
          <a:ea typeface="+mn-ea"/>
          <a:cs typeface="+mn-cs"/>
        </a:defRPr>
      </a:lvl1pPr>
      <a:lvl2pPr marL="357887" indent="0" algn="l" defTabSz="715774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300" kern="1200">
          <a:solidFill>
            <a:schemeClr val="tx1"/>
          </a:solidFill>
          <a:latin typeface="Arial"/>
          <a:ea typeface="+mn-ea"/>
          <a:cs typeface="+mn-cs"/>
        </a:defRPr>
      </a:lvl2pPr>
      <a:lvl3pPr marL="715774" indent="0" algn="l" defTabSz="715774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100" kern="1200">
          <a:solidFill>
            <a:schemeClr val="tx1"/>
          </a:solidFill>
          <a:latin typeface="Arial"/>
          <a:ea typeface="+mn-ea"/>
          <a:cs typeface="+mn-cs"/>
        </a:defRPr>
      </a:lvl3pPr>
      <a:lvl4pPr marL="1073661" indent="0" algn="l" defTabSz="715774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4pPr>
      <a:lvl5pPr marL="1431550" indent="0" algn="l" defTabSz="715774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5pPr>
      <a:lvl6pPr marL="1968380" indent="-178944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26267" indent="-178944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84154" indent="-178944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42041" indent="-178944" algn="l" defTabSz="715774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887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5774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661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1550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9437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7324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05211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63098" algn="l" defTabSz="71577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84">
          <p15:clr>
            <a:srgbClr val="F26B43"/>
          </p15:clr>
        </p15:guide>
        <p15:guide id="4" pos="375">
          <p15:clr>
            <a:srgbClr val="F26B43"/>
          </p15:clr>
        </p15:guide>
        <p15:guide id="5" pos="6293">
          <p15:clr>
            <a:srgbClr val="F26B43"/>
          </p15:clr>
        </p15:guide>
        <p15:guide id="7" orient="horz" pos="419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6D168683-8A9B-4C20-9EBD-355C59D54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17322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6" imgW="499" imgH="499" progId="TCLayout.ActiveDocument.1">
                  <p:embed/>
                </p:oleObj>
              </mc:Choice>
              <mc:Fallback>
                <p:oleObj name="Diapositiva think-cell" r:id="rId6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6D168683-8A9B-4C20-9EBD-355C59D54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ttangolo 7">
            <a:extLst>
              <a:ext uri="{FF2B5EF4-FFF2-40B4-BE49-F238E27FC236}">
                <a16:creationId xmlns:a16="http://schemas.microsoft.com/office/drawing/2014/main" id="{D4989B05-CCE7-4715-9E2E-0723FB3E918F}"/>
              </a:ext>
            </a:extLst>
          </p:cNvPr>
          <p:cNvSpPr/>
          <p:nvPr userDrawn="1"/>
        </p:nvSpPr>
        <p:spPr>
          <a:xfrm>
            <a:off x="183680" y="-3173"/>
            <a:ext cx="497003" cy="708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81012" y="205410"/>
            <a:ext cx="7052320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/>
          <a:p>
            <a:pPr lvl="0"/>
            <a:r>
              <a:rPr lang="it-IT"/>
              <a:t>TITLE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278551" y="4762436"/>
            <a:ext cx="333986" cy="273269"/>
          </a:xfrm>
          <a:prstGeom prst="rect">
            <a:avLst/>
          </a:prstGeom>
        </p:spPr>
        <p:txBody>
          <a:bodyPr vert="horz" lIns="0" tIns="35790" rIns="0" bIns="357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272DB7FC-58F0-42AC-AC5B-BE636AB71FBC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465F94D1-3A12-43CE-B831-DB03C530B44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521" y="4026"/>
            <a:ext cx="1481456" cy="597460"/>
          </a:xfrm>
          <a:prstGeom prst="rect">
            <a:avLst/>
          </a:prstGeom>
        </p:spPr>
      </p:pic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9F55B5AD-6630-4C51-BB90-C03D0C3DD52C}"/>
              </a:ext>
            </a:extLst>
          </p:cNvPr>
          <p:cNvCxnSpPr/>
          <p:nvPr userDrawn="1"/>
        </p:nvCxnSpPr>
        <p:spPr>
          <a:xfrm>
            <a:off x="281012" y="519093"/>
            <a:ext cx="6978660" cy="0"/>
          </a:xfrm>
          <a:prstGeom prst="line">
            <a:avLst/>
          </a:prstGeom>
          <a:ln w="12700">
            <a:solidFill>
              <a:srgbClr val="0040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42A7475E-2B7C-414E-A90B-22DC4C50D1E3}"/>
              </a:ext>
            </a:extLst>
          </p:cNvPr>
          <p:cNvSpPr txBox="1">
            <a:spLocks/>
          </p:cNvSpPr>
          <p:nvPr userDrawn="1"/>
        </p:nvSpPr>
        <p:spPr>
          <a:xfrm>
            <a:off x="278550" y="570834"/>
            <a:ext cx="7052319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 marL="0" indent="0" algn="l" defTabSz="715792" rtl="0" eaLnBrk="1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Font typeface="+mj-lt"/>
              <a:buNone/>
              <a:defRPr lang="it-IT" sz="1800" b="1" kern="1200" dirty="0">
                <a:solidFill>
                  <a:srgbClr val="00404C"/>
                </a:solidFill>
                <a:latin typeface="Arial"/>
                <a:ea typeface="+mj-ea"/>
                <a:cs typeface="+mj-cs"/>
              </a:defRPr>
            </a:lvl1pPr>
          </a:lstStyle>
          <a:p>
            <a:endParaRPr lang="it-IT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43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</p:sldLayoutIdLst>
  <p:hf hdr="0" dt="0"/>
  <p:txStyles>
    <p:titleStyle>
      <a:lvl1pPr marL="0" indent="0" algn="l" defTabSz="715792" rtl="0" eaLnBrk="1" latinLnBrk="0" hangingPunct="1">
        <a:lnSpc>
          <a:spcPct val="100000"/>
        </a:lnSpc>
        <a:spcBef>
          <a:spcPct val="0"/>
        </a:spcBef>
        <a:buClr>
          <a:schemeClr val="bg1"/>
        </a:buClr>
        <a:buFont typeface="+mj-lt"/>
        <a:buNone/>
        <a:defRPr lang="it-IT" sz="1800" b="1" kern="1200" dirty="0">
          <a:solidFill>
            <a:srgbClr val="00404C"/>
          </a:solidFill>
          <a:latin typeface="Arial"/>
          <a:ea typeface="+mj-ea"/>
          <a:cs typeface="+mj-cs"/>
        </a:defRPr>
      </a:lvl1pPr>
    </p:titleStyle>
    <p:bodyStyle>
      <a:lvl1pPr marL="0" indent="0" algn="l" defTabSz="715792" rtl="0" eaLnBrk="1" latinLnBrk="0" hangingPunct="1">
        <a:lnSpc>
          <a:spcPct val="90000"/>
        </a:lnSpc>
        <a:spcBef>
          <a:spcPts val="783"/>
        </a:spcBef>
        <a:buFont typeface="Wingdings" panose="05000000000000000000" pitchFamily="2" charset="2"/>
        <a:buNone/>
        <a:defRPr sz="1400" kern="1200">
          <a:solidFill>
            <a:schemeClr val="tx1"/>
          </a:solidFill>
          <a:latin typeface="Arial"/>
          <a:ea typeface="+mn-ea"/>
          <a:cs typeface="+mn-cs"/>
        </a:defRPr>
      </a:lvl1pPr>
      <a:lvl2pPr marL="357896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300" kern="1200">
          <a:solidFill>
            <a:schemeClr val="tx1"/>
          </a:solidFill>
          <a:latin typeface="Arial"/>
          <a:ea typeface="+mn-ea"/>
          <a:cs typeface="+mn-cs"/>
        </a:defRPr>
      </a:lvl2pPr>
      <a:lvl3pPr marL="715792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100" kern="1200">
          <a:solidFill>
            <a:schemeClr val="tx1"/>
          </a:solidFill>
          <a:latin typeface="Arial"/>
          <a:ea typeface="+mn-ea"/>
          <a:cs typeface="+mn-cs"/>
        </a:defRPr>
      </a:lvl3pPr>
      <a:lvl4pPr marL="1073688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4pPr>
      <a:lvl5pPr marL="1431585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5pPr>
      <a:lvl6pPr marL="1968429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26325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84221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42117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896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5792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688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1585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9481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7377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05273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63169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84">
          <p15:clr>
            <a:srgbClr val="F26B43"/>
          </p15:clr>
        </p15:guide>
        <p15:guide id="4" pos="374">
          <p15:clr>
            <a:srgbClr val="F26B43"/>
          </p15:clr>
        </p15:guide>
        <p15:guide id="5" pos="6293">
          <p15:clr>
            <a:srgbClr val="F26B43"/>
          </p15:clr>
        </p15:guide>
        <p15:guide id="7" orient="horz" pos="419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>
            <a:extLst>
              <a:ext uri="{FF2B5EF4-FFF2-40B4-BE49-F238E27FC236}">
                <a16:creationId xmlns:a16="http://schemas.microsoft.com/office/drawing/2014/main" id="{6D168683-8A9B-4C20-9EBD-355C59D54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4817322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8" imgW="499" imgH="499" progId="TCLayout.ActiveDocument.1">
                  <p:embed/>
                </p:oleObj>
              </mc:Choice>
              <mc:Fallback>
                <p:oleObj name="Diapositiva think-cell" r:id="rId8" imgW="499" imgH="499" progId="TCLayout.ActiveDocument.1">
                  <p:embed/>
                  <p:pic>
                    <p:nvPicPr>
                      <p:cNvPr id="3" name="Oggetto 2" hidden="1">
                        <a:extLst>
                          <a:ext uri="{FF2B5EF4-FFF2-40B4-BE49-F238E27FC236}">
                            <a16:creationId xmlns:a16="http://schemas.microsoft.com/office/drawing/2014/main" id="{6D168683-8A9B-4C20-9EBD-355C59D54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ttangolo 7">
            <a:extLst>
              <a:ext uri="{FF2B5EF4-FFF2-40B4-BE49-F238E27FC236}">
                <a16:creationId xmlns:a16="http://schemas.microsoft.com/office/drawing/2014/main" id="{D4989B05-CCE7-4715-9E2E-0723FB3E918F}"/>
              </a:ext>
            </a:extLst>
          </p:cNvPr>
          <p:cNvSpPr/>
          <p:nvPr userDrawn="1"/>
        </p:nvSpPr>
        <p:spPr>
          <a:xfrm>
            <a:off x="183680" y="-3173"/>
            <a:ext cx="497003" cy="708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278551" y="4762436"/>
            <a:ext cx="333986" cy="273269"/>
          </a:xfrm>
          <a:prstGeom prst="rect">
            <a:avLst/>
          </a:prstGeom>
        </p:spPr>
        <p:txBody>
          <a:bodyPr vert="horz" lIns="0" tIns="35790" rIns="0" bIns="357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272DB7FC-58F0-42AC-AC5B-BE636AB71FB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219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</p:sldLayoutIdLst>
  <p:hf hdr="0" dt="0"/>
  <p:txStyles>
    <p:titleStyle>
      <a:lvl1pPr marL="0" indent="0" algn="l" defTabSz="715792" rtl="0" eaLnBrk="1" latinLnBrk="0" hangingPunct="1">
        <a:lnSpc>
          <a:spcPct val="100000"/>
        </a:lnSpc>
        <a:spcBef>
          <a:spcPct val="0"/>
        </a:spcBef>
        <a:buClr>
          <a:schemeClr val="bg1"/>
        </a:buClr>
        <a:buFont typeface="+mj-lt"/>
        <a:buNone/>
        <a:defRPr lang="it-IT" sz="1800" b="1" kern="1200" dirty="0">
          <a:solidFill>
            <a:srgbClr val="00404C"/>
          </a:solidFill>
          <a:latin typeface="Arial"/>
          <a:ea typeface="+mj-ea"/>
          <a:cs typeface="+mj-cs"/>
        </a:defRPr>
      </a:lvl1pPr>
    </p:titleStyle>
    <p:bodyStyle>
      <a:lvl1pPr marL="0" indent="0" algn="l" defTabSz="715792" rtl="0" eaLnBrk="1" latinLnBrk="0" hangingPunct="1">
        <a:lnSpc>
          <a:spcPct val="90000"/>
        </a:lnSpc>
        <a:spcBef>
          <a:spcPts val="783"/>
        </a:spcBef>
        <a:buFont typeface="Wingdings" panose="05000000000000000000" pitchFamily="2" charset="2"/>
        <a:buNone/>
        <a:defRPr sz="1400" kern="1200">
          <a:solidFill>
            <a:schemeClr val="tx1"/>
          </a:solidFill>
          <a:latin typeface="Arial"/>
          <a:ea typeface="+mn-ea"/>
          <a:cs typeface="+mn-cs"/>
        </a:defRPr>
      </a:lvl1pPr>
      <a:lvl2pPr marL="357896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300" kern="1200">
          <a:solidFill>
            <a:schemeClr val="tx1"/>
          </a:solidFill>
          <a:latin typeface="Arial"/>
          <a:ea typeface="+mn-ea"/>
          <a:cs typeface="+mn-cs"/>
        </a:defRPr>
      </a:lvl2pPr>
      <a:lvl3pPr marL="715792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1100" kern="1200">
          <a:solidFill>
            <a:schemeClr val="tx1"/>
          </a:solidFill>
          <a:latin typeface="Arial"/>
          <a:ea typeface="+mn-ea"/>
          <a:cs typeface="+mn-cs"/>
        </a:defRPr>
      </a:lvl3pPr>
      <a:lvl4pPr marL="1073688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4pPr>
      <a:lvl5pPr marL="1431585" indent="0" algn="l" defTabSz="715792" rtl="0" eaLnBrk="1" latinLnBrk="0" hangingPunct="1">
        <a:lnSpc>
          <a:spcPct val="90000"/>
        </a:lnSpc>
        <a:spcBef>
          <a:spcPts val="391"/>
        </a:spcBef>
        <a:buFont typeface="Wingdings" panose="05000000000000000000" pitchFamily="2" charset="2"/>
        <a:buNone/>
        <a:defRPr sz="900" kern="1200">
          <a:solidFill>
            <a:schemeClr val="tx1"/>
          </a:solidFill>
          <a:latin typeface="Arial"/>
          <a:ea typeface="+mn-ea"/>
          <a:cs typeface="+mn-cs"/>
        </a:defRPr>
      </a:lvl5pPr>
      <a:lvl6pPr marL="1968429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26325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84221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42117" indent="-178948" algn="l" defTabSz="71579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896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5792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688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1585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9481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47377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05273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63169" algn="l" defTabSz="71579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84">
          <p15:clr>
            <a:srgbClr val="F26B43"/>
          </p15:clr>
        </p15:guide>
        <p15:guide id="4" pos="374">
          <p15:clr>
            <a:srgbClr val="F26B43"/>
          </p15:clr>
        </p15:guide>
        <p15:guide id="5" pos="6293">
          <p15:clr>
            <a:srgbClr val="F26B43"/>
          </p15:clr>
        </p15:guide>
        <p15:guide id="7" orient="horz" pos="41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9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Relationship Id="rId6" Type="http://schemas.openxmlformats.org/officeDocument/2006/relationships/image" Target="../media/image8.jfi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5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1.xml"/><Relationship Id="rId6" Type="http://schemas.openxmlformats.org/officeDocument/2006/relationships/image" Target="../media/image1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15.jp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cid:5242CFF1-BA43-49DC-A1BB-D1F6F35D78DD" TargetMode="External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png"/><Relationship Id="rId12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1" Type="http://schemas.openxmlformats.org/officeDocument/2006/relationships/tags" Target="../tags/tag23.xml"/><Relationship Id="rId6" Type="http://schemas.openxmlformats.org/officeDocument/2006/relationships/image" Target="../media/image17.png"/><Relationship Id="rId11" Type="http://schemas.openxmlformats.org/officeDocument/2006/relationships/image" Target="../media/image21.jpeg"/><Relationship Id="rId5" Type="http://schemas.openxmlformats.org/officeDocument/2006/relationships/image" Target="../media/image2.emf"/><Relationship Id="rId1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oleObject" Target="../embeddings/oleObject18.bin"/><Relationship Id="rId9" Type="http://schemas.microsoft.com/office/2007/relationships/hdphoto" Target="../media/hdphoto1.wdp"/><Relationship Id="rId1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2.wdp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8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15.jpg"/><Relationship Id="rId11" Type="http://schemas.openxmlformats.org/officeDocument/2006/relationships/image" Target="../media/image21.jpeg"/><Relationship Id="rId5" Type="http://schemas.openxmlformats.org/officeDocument/2006/relationships/image" Target="../media/image2.emf"/><Relationship Id="rId10" Type="http://schemas.openxmlformats.org/officeDocument/2006/relationships/image" Target="../media/image20.png"/><Relationship Id="rId4" Type="http://schemas.openxmlformats.org/officeDocument/2006/relationships/oleObject" Target="../embeddings/oleObject19.bin"/><Relationship Id="rId9" Type="http://schemas.microsoft.com/office/2007/relationships/hdphoto" Target="../media/hdphoto1.wdp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26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29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3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8.xml"/><Relationship Id="rId5" Type="http://schemas.openxmlformats.org/officeDocument/2006/relationships/image" Target="../media/image3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9.xml"/><Relationship Id="rId6" Type="http://schemas.openxmlformats.org/officeDocument/2006/relationships/image" Target="../media/image35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2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0.xml"/><Relationship Id="rId6" Type="http://schemas.openxmlformats.org/officeDocument/2006/relationships/image" Target="../media/image16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2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1.xml"/><Relationship Id="rId6" Type="http://schemas.openxmlformats.org/officeDocument/2006/relationships/image" Target="../media/image38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2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2.xml"/><Relationship Id="rId6" Type="http://schemas.openxmlformats.org/officeDocument/2006/relationships/image" Target="../media/image16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2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3.xml"/><Relationship Id="rId6" Type="http://schemas.openxmlformats.org/officeDocument/2006/relationships/image" Target="../media/image42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2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.xml"/><Relationship Id="rId6" Type="http://schemas.openxmlformats.org/officeDocument/2006/relationships/image" Target="../media/image8.jfif"/><Relationship Id="rId5" Type="http://schemas.openxmlformats.org/officeDocument/2006/relationships/image" Target="../media/image6.emf"/><Relationship Id="rId4" Type="http://schemas.openxmlformats.org/officeDocument/2006/relationships/oleObject" Target="../embeddings/oleObject2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BF100-0069-F557-6706-C2590070B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1C23546E-E4AE-AE31-8C47-13B1AC0133D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8607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C23546E-E4AE-AE31-8C47-13B1AC0133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olo 7">
            <a:extLst>
              <a:ext uri="{FF2B5EF4-FFF2-40B4-BE49-F238E27FC236}">
                <a16:creationId xmlns:a16="http://schemas.microsoft.com/office/drawing/2014/main" id="{5AAF8940-64F6-2065-C778-0C165163B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it-IT" dirty="0"/>
              <a:t>I NUOVI CAM – UNA SPINTA ALL’ATTUAZIONE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DF239A5-B7FD-5C20-0CAB-05D5F8F8C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FF66E05-F3D6-B2A2-38D8-C84A2D9C7E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532" y="571443"/>
            <a:ext cx="3089793" cy="436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39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4C64C331-323D-E565-21A3-31B0194572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0693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C64C331-323D-E565-21A3-31B0194572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ABB6EB9-9C14-42BD-9950-2ADB1423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571" y="1262301"/>
            <a:ext cx="5234467" cy="942438"/>
          </a:xfrm>
        </p:spPr>
        <p:txBody>
          <a:bodyPr vert="horz"/>
          <a:lstStyle/>
          <a:p>
            <a:r>
              <a:rPr lang="it-IT" b="1" dirty="0"/>
              <a:t>Utilizzo del calcestruzzo riciclato nei Gabbioni e nei Materassi Reno: un approccio sostenibile e funzionale</a:t>
            </a:r>
            <a:endParaRPr lang="it-IT" sz="2550" b="1" i="1" dirty="0">
              <a:solidFill>
                <a:srgbClr val="00404C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BCBE4-216F-4E90-97DD-AE8672BC6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3481" y="2746111"/>
            <a:ext cx="4064905" cy="90000"/>
          </a:xfrm>
        </p:spPr>
        <p:txBody>
          <a:bodyPr/>
          <a:lstStyle/>
          <a:p>
            <a:r>
              <a:rPr lang="en-US" sz="1200" dirty="0"/>
              <a:t>Data	Settembre 2025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F736B-EE67-4EEE-A11F-6C30CD51246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123480" y="2976418"/>
            <a:ext cx="4710920" cy="90000"/>
          </a:xfrm>
        </p:spPr>
        <p:txBody>
          <a:bodyPr/>
          <a:lstStyle/>
          <a:p>
            <a:r>
              <a:rPr lang="en-US" sz="1200" dirty="0"/>
              <a:t>Autore	Stefano Rignanese</a:t>
            </a:r>
          </a:p>
          <a:p>
            <a:r>
              <a:rPr lang="en-US" sz="1200" dirty="0"/>
              <a:t>	</a:t>
            </a:r>
            <a:r>
              <a:rPr lang="en-US" sz="1050" dirty="0"/>
              <a:t>Business Development Manager</a:t>
            </a:r>
          </a:p>
          <a:p>
            <a:r>
              <a:rPr lang="en-US" sz="1050" dirty="0"/>
              <a:t>	Officine Maccaferri S.p.A.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520DBED-9B14-4E4F-A152-74A4122B0CD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2" r="27602"/>
          <a:stretch/>
        </p:blipFill>
        <p:spPr>
          <a:xfrm>
            <a:off x="-30625" y="0"/>
            <a:ext cx="3385825" cy="514350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A2EAEE-B6BF-4B1F-AD4C-2C5961B6A06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394278" y="4864101"/>
            <a:ext cx="5771322" cy="279400"/>
          </a:xfrm>
        </p:spPr>
        <p:txBody>
          <a:bodyPr/>
          <a:lstStyle/>
          <a:p>
            <a:endParaRPr lang="en-US" i="1" dirty="0">
              <a:solidFill>
                <a:schemeClr val="tx1"/>
              </a:solidFill>
              <a:ea typeface="+mn-lt"/>
              <a:cs typeface="+mn-lt"/>
            </a:endParaRPr>
          </a:p>
          <a:p>
            <a:r>
              <a:rPr lang="en-US" i="1" dirty="0">
                <a:solidFill>
                  <a:schemeClr val="tx1"/>
                </a:solidFill>
                <a:ea typeface="+mn-lt"/>
                <a:cs typeface="+mn-lt"/>
              </a:rPr>
              <a:t>All rights reserved. Reproduction in whole or in part is prohibited without the prior written consent of Officine Maccaferri S.p.A.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09EB4FEE-11B3-C640-77BE-3FBC7868116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1" t="18437" r="37788" b="587"/>
          <a:stretch/>
        </p:blipFill>
        <p:spPr>
          <a:xfrm>
            <a:off x="-30625" y="-3178"/>
            <a:ext cx="3385825" cy="514667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FA9AFAF-49F7-E1CD-A05A-ECEAA1A1FD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5933" y="3733424"/>
            <a:ext cx="2527540" cy="46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27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B55A04A-0066-CCE6-7B98-F5B41CA5065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26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B55A04A-0066-CCE6-7B98-F5B41CA506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ttangolo 10">
            <a:extLst>
              <a:ext uri="{FF2B5EF4-FFF2-40B4-BE49-F238E27FC236}">
                <a16:creationId xmlns:a16="http://schemas.microsoft.com/office/drawing/2014/main" id="{0F8D172E-7E89-4E23-A92D-DFEDB5B7C175}"/>
              </a:ext>
            </a:extLst>
          </p:cNvPr>
          <p:cNvSpPr/>
          <p:nvPr/>
        </p:nvSpPr>
        <p:spPr>
          <a:xfrm>
            <a:off x="3357243" y="1221935"/>
            <a:ext cx="2755984" cy="32657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5A2484A-FA88-4264-940B-AEEDDB977913}"/>
              </a:ext>
            </a:extLst>
          </p:cNvPr>
          <p:cNvSpPr txBox="1"/>
          <p:nvPr/>
        </p:nvSpPr>
        <p:spPr>
          <a:xfrm>
            <a:off x="3446866" y="1353423"/>
            <a:ext cx="2577568" cy="333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465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VISIONE</a:t>
            </a:r>
            <a:endParaRPr kumimoji="0" lang="en-US" sz="1600" b="1" i="0" u="none" strike="noStrike" kern="1200" cap="none" spc="0" normalizeH="0" baseline="30000" noProof="0" dirty="0">
              <a:ln>
                <a:noFill/>
              </a:ln>
              <a:solidFill>
                <a:srgbClr val="00465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30000" noProof="0" dirty="0">
              <a:ln>
                <a:noFill/>
              </a:ln>
              <a:solidFill>
                <a:srgbClr val="00404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Partner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globale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di fiducia,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coltiva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b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il mondo di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domani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it-IT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armonizzando la vita e la natura attraverso soluzioni innovative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 </a:t>
            </a: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404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0"/>
            <a:r>
              <a:rPr lang="en-US" sz="1600" baseline="30000" dirty="0">
                <a:solidFill>
                  <a:srgbClr val="00404C"/>
                </a:solidFill>
                <a:latin typeface="Arial"/>
                <a:cs typeface="Arial"/>
              </a:rPr>
              <a:t>Per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Maccaferri, </a:t>
            </a:r>
            <a:r>
              <a:rPr lang="en-US" sz="1600" b="1" baseline="30000" dirty="0" err="1">
                <a:solidFill>
                  <a:srgbClr val="00404C"/>
                </a:solidFill>
                <a:cs typeface="Arial"/>
              </a:rPr>
              <a:t>coltivare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significa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prendersi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cura,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proteggere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assumersi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responsabilità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 </a:t>
            </a: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 nostra visione non riguarda solo </a:t>
            </a:r>
            <a:r>
              <a:rPr kumimoji="0" lang="it-IT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cosa</a:t>
            </a:r>
            <a:r>
              <a:rPr kumimoji="0" lang="it-IT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vogliamo essere, ma ancora più importante, riguarda </a:t>
            </a:r>
            <a:r>
              <a:rPr kumimoji="0" lang="it-IT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come</a:t>
            </a:r>
            <a:r>
              <a:rPr kumimoji="0" lang="it-IT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vogliamo essere come organizzazione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 </a:t>
            </a: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404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Responsabili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rispettosi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premurosi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e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sensibili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non solo verso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l’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ambiente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ma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anche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verso le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persone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nostri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stakeholders e il mondo in generale.</a:t>
            </a: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BE21DF5B-E462-4C7C-9150-538B5DF9D263}"/>
              </a:ext>
            </a:extLst>
          </p:cNvPr>
          <p:cNvGrpSpPr/>
          <p:nvPr/>
        </p:nvGrpSpPr>
        <p:grpSpPr>
          <a:xfrm>
            <a:off x="4393875" y="641131"/>
            <a:ext cx="664390" cy="661510"/>
            <a:chOff x="4239805" y="699586"/>
            <a:chExt cx="664390" cy="661510"/>
          </a:xfrm>
        </p:grpSpPr>
        <p:sp>
          <p:nvSpPr>
            <p:cNvPr id="19" name="Ovale 18">
              <a:extLst>
                <a:ext uri="{FF2B5EF4-FFF2-40B4-BE49-F238E27FC236}">
                  <a16:creationId xmlns:a16="http://schemas.microsoft.com/office/drawing/2014/main" id="{EEA5861F-E127-4834-9CDA-959D54C032FA}"/>
                </a:ext>
              </a:extLst>
            </p:cNvPr>
            <p:cNvSpPr/>
            <p:nvPr/>
          </p:nvSpPr>
          <p:spPr>
            <a:xfrm>
              <a:off x="4239805" y="699586"/>
              <a:ext cx="664390" cy="661510"/>
            </a:xfrm>
            <a:prstGeom prst="ellipse">
              <a:avLst/>
            </a:prstGeom>
            <a:solidFill>
              <a:srgbClr val="1A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57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DBCA4930-3713-452E-8F67-124B95EB8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74963" y="742433"/>
              <a:ext cx="594073" cy="594073"/>
            </a:xfrm>
            <a:prstGeom prst="rect">
              <a:avLst/>
            </a:prstGeom>
          </p:spPr>
        </p:pic>
      </p:grp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797E544-0E54-4C5B-910F-36D419C2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78DE44-342D-4E2C-ADD3-36DB2C90AEA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7157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E49D4D45-96CE-4A2F-9A37-F4B9524C4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0" y="180528"/>
            <a:ext cx="7057321" cy="313683"/>
          </a:xfrm>
        </p:spPr>
        <p:txBody>
          <a:bodyPr vert="horz"/>
          <a:lstStyle/>
          <a:p>
            <a:r>
              <a:rPr lang="en-US" dirty="0"/>
              <a:t>CHI SIAMO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2CE693AA-73D2-4627-86F3-298B08A5C2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2" t="11051" r="20094"/>
          <a:stretch/>
        </p:blipFill>
        <p:spPr>
          <a:xfrm>
            <a:off x="278551" y="1221935"/>
            <a:ext cx="2997156" cy="3265715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7808E0DE-627F-4D42-A298-3FACAE188107}"/>
              </a:ext>
            </a:extLst>
          </p:cNvPr>
          <p:cNvSpPr/>
          <p:nvPr/>
        </p:nvSpPr>
        <p:spPr>
          <a:xfrm>
            <a:off x="6194763" y="1221935"/>
            <a:ext cx="2755984" cy="32657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57C628B-142E-4DDB-8007-B8D4C1B0441D}"/>
              </a:ext>
            </a:extLst>
          </p:cNvPr>
          <p:cNvSpPr txBox="1"/>
          <p:nvPr/>
        </p:nvSpPr>
        <p:spPr>
          <a:xfrm>
            <a:off x="6249120" y="1353423"/>
            <a:ext cx="2647269" cy="2051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465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MISSIONE</a:t>
            </a:r>
            <a:endParaRPr kumimoji="0" lang="en-US" sz="1600" b="1" i="0" u="none" strike="noStrike" kern="1200" cap="none" spc="0" normalizeH="0" baseline="30000" noProof="0" dirty="0">
              <a:ln>
                <a:noFill/>
              </a:ln>
              <a:solidFill>
                <a:srgbClr val="00465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30000" noProof="0" dirty="0">
              <a:ln>
                <a:noFill/>
              </a:ln>
              <a:solidFill>
                <a:srgbClr val="00404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Perseguire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l’eccellenza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attraverso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il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miglioramento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continuo</a:t>
            </a:r>
            <a:r>
              <a:rPr kumimoji="0" lang="en-US" sz="160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offrendo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ai nostril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clienti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soluzioni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ingegneristiche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innovative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n-US" sz="16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avanzate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rispettose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dell’ambiente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404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Siamo impegnati a garantire livelli eccezionali di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sicurezza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qualità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 </a:t>
            </a:r>
            <a:r>
              <a:rPr kumimoji="0" lang="en-US" sz="16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sostenibilità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it-IT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404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per creare valore per tutti gli stakeholder e per le nostre comunità.</a:t>
            </a:r>
            <a:endParaRPr kumimoji="0" lang="en-US" sz="1600" b="1" i="0" u="none" strike="noStrike" kern="1200" cap="none" spc="0" normalizeH="0" baseline="30000" noProof="0" dirty="0">
              <a:ln>
                <a:noFill/>
              </a:ln>
              <a:solidFill>
                <a:srgbClr val="00404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C779806-333C-4EB0-8754-EC665EB3ED02}"/>
              </a:ext>
            </a:extLst>
          </p:cNvPr>
          <p:cNvGrpSpPr/>
          <p:nvPr/>
        </p:nvGrpSpPr>
        <p:grpSpPr>
          <a:xfrm>
            <a:off x="7240560" y="641131"/>
            <a:ext cx="664390" cy="661510"/>
            <a:chOff x="7172558" y="733304"/>
            <a:chExt cx="664390" cy="661510"/>
          </a:xfrm>
        </p:grpSpPr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DEB3781D-93D6-4F3E-9DF3-5228704BD3A4}"/>
                </a:ext>
              </a:extLst>
            </p:cNvPr>
            <p:cNvSpPr/>
            <p:nvPr/>
          </p:nvSpPr>
          <p:spPr>
            <a:xfrm>
              <a:off x="7172558" y="733304"/>
              <a:ext cx="664390" cy="661510"/>
            </a:xfrm>
            <a:prstGeom prst="ellipse">
              <a:avLst/>
            </a:prstGeom>
            <a:solidFill>
              <a:srgbClr val="1A5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7157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4C0D662A-C87D-4333-A52C-BBC3DE23B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07717" y="767023"/>
              <a:ext cx="594073" cy="594073"/>
            </a:xfrm>
            <a:prstGeom prst="rect">
              <a:avLst/>
            </a:prstGeom>
          </p:spPr>
        </p:pic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BE9231B-9E8D-4FC1-A8E2-110DC531B7E8}"/>
              </a:ext>
            </a:extLst>
          </p:cNvPr>
          <p:cNvSpPr txBox="1"/>
          <p:nvPr/>
        </p:nvSpPr>
        <p:spPr>
          <a:xfrm>
            <a:off x="414504" y="1653063"/>
            <a:ext cx="2772410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7157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Soddisfare i bisogni del presente senza compromettere la capacità delle future generazioni di soddisfare i propri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 UNESCO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2DABCC02-DFB8-47AC-8FE5-AAAC317E79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52" y="377181"/>
            <a:ext cx="2026638" cy="143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46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80C1E-B79A-52CC-DCBD-E0320B65D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ggetto 15" hidden="1">
            <a:extLst>
              <a:ext uri="{FF2B5EF4-FFF2-40B4-BE49-F238E27FC236}">
                <a16:creationId xmlns:a16="http://schemas.microsoft.com/office/drawing/2014/main" id="{428FFD0E-5696-5D3C-BBFC-864AFB30ED6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87447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499" imgH="499" progId="TCLayout.ActiveDocument.1">
                  <p:embed/>
                </p:oleObj>
              </mc:Choice>
              <mc:Fallback>
                <p:oleObj name="Diapositiva think-cell" r:id="rId4" imgW="499" imgH="499" progId="TCLayout.ActiveDocument.1">
                  <p:embed/>
                  <p:pic>
                    <p:nvPicPr>
                      <p:cNvPr id="16" name="Oggetto 15" hidden="1">
                        <a:extLst>
                          <a:ext uri="{FF2B5EF4-FFF2-40B4-BE49-F238E27FC236}">
                            <a16:creationId xmlns:a16="http://schemas.microsoft.com/office/drawing/2014/main" id="{428FFD0E-5696-5D3C-BBFC-864AFB30ED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67D1644-FA59-7AEF-CFF7-A0BE6B32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4</a:t>
            </a:fld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62BCA60A-935E-6456-44FF-2A861A19B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0" y="229315"/>
            <a:ext cx="7971659" cy="292176"/>
          </a:xfrm>
        </p:spPr>
        <p:txBody>
          <a:bodyPr vert="horz"/>
          <a:lstStyle/>
          <a:p>
            <a:r>
              <a:rPr lang="en-US" cap="all" dirty="0"/>
              <a:t>FINALITà CAM STRADE</a:t>
            </a:r>
          </a:p>
        </p:txBody>
      </p:sp>
      <p:sp>
        <p:nvSpPr>
          <p:cNvPr id="14" name="Segnaposto testo 6">
            <a:extLst>
              <a:ext uri="{FF2B5EF4-FFF2-40B4-BE49-F238E27FC236}">
                <a16:creationId xmlns:a16="http://schemas.microsoft.com/office/drawing/2014/main" id="{B1FFDE7C-3067-F737-B075-81623852F5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868" y="525095"/>
            <a:ext cx="8862132" cy="729963"/>
          </a:xfrm>
        </p:spPr>
        <p:txBody>
          <a:bodyPr/>
          <a:lstStyle/>
          <a:p>
            <a:r>
              <a:rPr lang="it-IT" b="1" dirty="0"/>
              <a:t>Criteri Ambientali Minimi per le infrastrutture stradali</a:t>
            </a:r>
            <a:endParaRPr lang="it-IT" dirty="0"/>
          </a:p>
        </p:txBody>
      </p:sp>
      <p:sp>
        <p:nvSpPr>
          <p:cNvPr id="13" name="CasellaDiTesto 9">
            <a:extLst>
              <a:ext uri="{FF2B5EF4-FFF2-40B4-BE49-F238E27FC236}">
                <a16:creationId xmlns:a16="http://schemas.microsoft.com/office/drawing/2014/main" id="{50D6E2BB-1758-3AC5-CD8D-506724A1CE9F}"/>
              </a:ext>
            </a:extLst>
          </p:cNvPr>
          <p:cNvSpPr txBox="1"/>
          <p:nvPr/>
        </p:nvSpPr>
        <p:spPr>
          <a:xfrm>
            <a:off x="278551" y="1474965"/>
            <a:ext cx="763232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285750" lvl="0" indent="-285750" algn="just">
              <a:spcBef>
                <a:spcPts val="1200"/>
              </a:spcBef>
              <a:buBlip>
                <a:blip r:embed="rId6"/>
              </a:buBlip>
              <a:defRPr sz="1600">
                <a:solidFill>
                  <a:srgbClr val="005D6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it-IT" sz="1400" b="1" dirty="0">
                <a:solidFill>
                  <a:schemeClr val="accent1"/>
                </a:solidFill>
                <a:latin typeface="+mn-lt"/>
              </a:rPr>
              <a:t>Ridurre l’impatto ambientale delle opere stradali</a:t>
            </a:r>
          </a:p>
          <a:p>
            <a:pPr marL="0" indent="0">
              <a:buNone/>
            </a:pPr>
            <a:endParaRPr lang="it-IT" sz="1400" b="1" dirty="0">
              <a:solidFill>
                <a:schemeClr val="accent1"/>
              </a:solidFill>
              <a:latin typeface="+mn-lt"/>
            </a:endParaRPr>
          </a:p>
          <a:p>
            <a:r>
              <a:rPr lang="it-IT" sz="1400" b="1" dirty="0">
                <a:solidFill>
                  <a:schemeClr val="accent1"/>
                </a:solidFill>
                <a:latin typeface="+mn-lt"/>
              </a:rPr>
              <a:t>Promuovere la sostenibilità e l’economia circolare</a:t>
            </a:r>
          </a:p>
          <a:p>
            <a:pPr marL="0" indent="0">
              <a:buNone/>
            </a:pPr>
            <a:endParaRPr lang="it-IT" sz="1400" b="1" dirty="0">
              <a:solidFill>
                <a:schemeClr val="accent1"/>
              </a:solidFill>
              <a:latin typeface="+mn-lt"/>
            </a:endParaRPr>
          </a:p>
          <a:p>
            <a:r>
              <a:rPr lang="it-IT" sz="1400" b="1" dirty="0">
                <a:solidFill>
                  <a:schemeClr val="accent1"/>
                </a:solidFill>
                <a:latin typeface="+mn-lt"/>
              </a:rPr>
              <a:t>Garantire infrastrutture resilienti, sicure e inclusive</a:t>
            </a:r>
          </a:p>
          <a:p>
            <a:pPr marL="0" indent="0">
              <a:buNone/>
            </a:pPr>
            <a:endParaRPr lang="it-IT" sz="1400" b="1" dirty="0">
              <a:solidFill>
                <a:schemeClr val="accent1"/>
              </a:solidFill>
              <a:latin typeface="+mn-lt"/>
            </a:endParaRPr>
          </a:p>
          <a:p>
            <a:r>
              <a:rPr lang="it-IT" sz="1400" b="1" dirty="0">
                <a:solidFill>
                  <a:schemeClr val="accent1"/>
                </a:solidFill>
                <a:latin typeface="+mn-lt"/>
              </a:rPr>
              <a:t>Rendere obbligatoria l’applicazione dei criteri ambientali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873C24F6-76E1-0170-0ABE-D980398BA9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0133" y="934846"/>
            <a:ext cx="4181505" cy="360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6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D8B-352D-D250-BDDE-0740D9912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ggetto 15" hidden="1">
            <a:extLst>
              <a:ext uri="{FF2B5EF4-FFF2-40B4-BE49-F238E27FC236}">
                <a16:creationId xmlns:a16="http://schemas.microsoft.com/office/drawing/2014/main" id="{693B66DE-2C97-3D65-6EA8-2B4A2518FEF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88445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499" imgH="499" progId="TCLayout.ActiveDocument.1">
                  <p:embed/>
                </p:oleObj>
              </mc:Choice>
              <mc:Fallback>
                <p:oleObj name="Diapositiva think-cell" r:id="rId4" imgW="499" imgH="499" progId="TCLayout.ActiveDocument.1">
                  <p:embed/>
                  <p:pic>
                    <p:nvPicPr>
                      <p:cNvPr id="16" name="Oggetto 15" hidden="1">
                        <a:extLst>
                          <a:ext uri="{FF2B5EF4-FFF2-40B4-BE49-F238E27FC236}">
                            <a16:creationId xmlns:a16="http://schemas.microsoft.com/office/drawing/2014/main" id="{693B66DE-2C97-3D65-6EA8-2B4A2518FE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6FD8C677-5B8D-70A3-E4BF-7B0F334AAA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8" t="-2195" r="1895" b="11415"/>
          <a:stretch/>
        </p:blipFill>
        <p:spPr>
          <a:xfrm>
            <a:off x="631460" y="-587376"/>
            <a:ext cx="2710094" cy="3483981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3385622-5562-17C7-9468-7B9B12EE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5</a:t>
            </a:fld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43FA38DE-8C2C-0F83-00ED-CC2DE07B2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0" y="229315"/>
            <a:ext cx="7971659" cy="292176"/>
          </a:xfrm>
        </p:spPr>
        <p:txBody>
          <a:bodyPr vert="horz"/>
          <a:lstStyle/>
          <a:p>
            <a:r>
              <a:rPr lang="en-US" cap="all" dirty="0"/>
              <a:t>IL GABBIONE MACCAFERRI NEL CAM STRADE</a:t>
            </a:r>
          </a:p>
        </p:txBody>
      </p:sp>
      <p:sp>
        <p:nvSpPr>
          <p:cNvPr id="14" name="Segnaposto testo 6">
            <a:extLst>
              <a:ext uri="{FF2B5EF4-FFF2-40B4-BE49-F238E27FC236}">
                <a16:creationId xmlns:a16="http://schemas.microsoft.com/office/drawing/2014/main" id="{1B0AADC8-E900-8B4E-092D-84AAAB0D4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868" y="525095"/>
            <a:ext cx="8862132" cy="729963"/>
          </a:xfrm>
        </p:spPr>
        <p:txBody>
          <a:bodyPr/>
          <a:lstStyle/>
          <a:p>
            <a:r>
              <a:rPr lang="it-IT" b="1" dirty="0"/>
              <a:t>Criteri Ambientali Minimi per le infrastrutture stradali</a:t>
            </a:r>
            <a:endParaRPr lang="it-IT" dirty="0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A68D0F5F-DA27-5B32-6230-B1E3D7978A67}"/>
              </a:ext>
            </a:extLst>
          </p:cNvPr>
          <p:cNvSpPr/>
          <p:nvPr/>
        </p:nvSpPr>
        <p:spPr>
          <a:xfrm rot="19898583">
            <a:off x="3683484" y="2099418"/>
            <a:ext cx="1233577" cy="19840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E6BC13A6-4E14-E851-E45B-D59DE5F6726F}"/>
              </a:ext>
            </a:extLst>
          </p:cNvPr>
          <p:cNvSpPr/>
          <p:nvPr/>
        </p:nvSpPr>
        <p:spPr>
          <a:xfrm rot="1766540">
            <a:off x="3660607" y="3124516"/>
            <a:ext cx="1233577" cy="19840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150C315D-9C1D-369D-01DC-E8B24ED2DD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934" y="865247"/>
            <a:ext cx="1306830" cy="9137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642EAD69-5D9B-DED3-2A3E-37629D78CD54}"/>
              </a:ext>
            </a:extLst>
          </p:cNvPr>
          <p:cNvGrpSpPr/>
          <p:nvPr/>
        </p:nvGrpSpPr>
        <p:grpSpPr>
          <a:xfrm>
            <a:off x="6310508" y="600699"/>
            <a:ext cx="2161272" cy="1336531"/>
            <a:chOff x="747341" y="1568110"/>
            <a:chExt cx="2918263" cy="2077940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551891FC-0EF5-8471-A043-66779C47304A}"/>
                </a:ext>
              </a:extLst>
            </p:cNvPr>
            <p:cNvGrpSpPr/>
            <p:nvPr/>
          </p:nvGrpSpPr>
          <p:grpSpPr>
            <a:xfrm>
              <a:off x="747341" y="1568110"/>
              <a:ext cx="2918263" cy="2077940"/>
              <a:chOff x="747341" y="1196635"/>
              <a:chExt cx="2918263" cy="2077940"/>
            </a:xfrm>
          </p:grpSpPr>
          <p:pic>
            <p:nvPicPr>
              <p:cNvPr id="11" name="Immagine 10">
                <a:extLst>
                  <a:ext uri="{FF2B5EF4-FFF2-40B4-BE49-F238E27FC236}">
                    <a16:creationId xmlns:a16="http://schemas.microsoft.com/office/drawing/2014/main" id="{99BA7D86-65A9-4851-07EF-C335D29D41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contrast="-3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47341" y="1196635"/>
                <a:ext cx="2918263" cy="2077940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2" name="Rettangolo 11">
                <a:extLst>
                  <a:ext uri="{FF2B5EF4-FFF2-40B4-BE49-F238E27FC236}">
                    <a16:creationId xmlns:a16="http://schemas.microsoft.com/office/drawing/2014/main" id="{2B44C6AF-D45A-2586-0321-C2D095782ECA}"/>
                  </a:ext>
                </a:extLst>
              </p:cNvPr>
              <p:cNvSpPr/>
              <p:nvPr/>
            </p:nvSpPr>
            <p:spPr>
              <a:xfrm>
                <a:off x="3015205" y="2830010"/>
                <a:ext cx="561372" cy="2951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202E6388-6002-391D-8B5E-621070563E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2560"/>
            <a:stretch/>
          </p:blipFill>
          <p:spPr>
            <a:xfrm>
              <a:off x="2479651" y="2765282"/>
              <a:ext cx="1185953" cy="872405"/>
            </a:xfrm>
            <a:prstGeom prst="rect">
              <a:avLst/>
            </a:prstGeom>
          </p:spPr>
        </p:pic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BE658446-70BB-4E9E-3D14-E62F21BBE884}"/>
              </a:ext>
            </a:extLst>
          </p:cNvPr>
          <p:cNvPicPr>
            <a:picLocks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0" t="36859" r="11092" b="-1592"/>
          <a:stretch/>
        </p:blipFill>
        <p:spPr>
          <a:xfrm rot="1867852">
            <a:off x="4829492" y="1784394"/>
            <a:ext cx="1115110" cy="887891"/>
          </a:xfrm>
          <a:prstGeom prst="hexagon">
            <a:avLst/>
          </a:prstGeom>
          <a:ln>
            <a:solidFill>
              <a:schemeClr val="accent1"/>
            </a:solidFill>
          </a:ln>
        </p:spPr>
      </p:pic>
      <p:pic>
        <p:nvPicPr>
          <p:cNvPr id="1025" name="Picture 1">
            <a:extLst>
              <a:ext uri="{FF2B5EF4-FFF2-40B4-BE49-F238E27FC236}">
                <a16:creationId xmlns:a16="http://schemas.microsoft.com/office/drawing/2014/main" id="{A7A8EC09-7FB8-0CE4-135B-9571633E1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r:link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826" y="2796928"/>
            <a:ext cx="1407919" cy="187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64FBB8F-9A2A-8CFC-D705-88DBFC95940C}"/>
              </a:ext>
            </a:extLst>
          </p:cNvPr>
          <p:cNvSpPr txBox="1"/>
          <p:nvPr/>
        </p:nvSpPr>
        <p:spPr>
          <a:xfrm>
            <a:off x="4890169" y="3366209"/>
            <a:ext cx="13392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chemeClr val="accent1"/>
                </a:solidFill>
                <a:latin typeface="+mn-lt"/>
              </a:rPr>
              <a:t>Materiale</a:t>
            </a:r>
          </a:p>
          <a:p>
            <a:pPr algn="ctr"/>
            <a:r>
              <a:rPr lang="it-IT" b="1" dirty="0">
                <a:solidFill>
                  <a:schemeClr val="accent1"/>
                </a:solidFill>
              </a:rPr>
              <a:t>Di</a:t>
            </a:r>
          </a:p>
          <a:p>
            <a:pPr algn="ctr"/>
            <a:r>
              <a:rPr lang="it-IT" b="1" dirty="0">
                <a:solidFill>
                  <a:schemeClr val="accent1"/>
                </a:solidFill>
              </a:rPr>
              <a:t>Riempimento</a:t>
            </a:r>
            <a:endParaRPr lang="it-IT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4419E1C-7900-017D-AA4E-939AB3CB4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37" y="2860492"/>
            <a:ext cx="2676592" cy="178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uppo 17">
            <a:extLst>
              <a:ext uri="{FF2B5EF4-FFF2-40B4-BE49-F238E27FC236}">
                <a16:creationId xmlns:a16="http://schemas.microsoft.com/office/drawing/2014/main" id="{D7245A82-951F-3577-E073-64CF689EC833}"/>
              </a:ext>
            </a:extLst>
          </p:cNvPr>
          <p:cNvGrpSpPr/>
          <p:nvPr/>
        </p:nvGrpSpPr>
        <p:grpSpPr>
          <a:xfrm>
            <a:off x="6310507" y="1305432"/>
            <a:ext cx="2161273" cy="1336531"/>
            <a:chOff x="2719974" y="1816699"/>
            <a:chExt cx="3081124" cy="2207136"/>
          </a:xfrm>
        </p:grpSpPr>
        <p:grpSp>
          <p:nvGrpSpPr>
            <p:cNvPr id="20" name="Gruppo 19">
              <a:extLst>
                <a:ext uri="{FF2B5EF4-FFF2-40B4-BE49-F238E27FC236}">
                  <a16:creationId xmlns:a16="http://schemas.microsoft.com/office/drawing/2014/main" id="{7E1DCF67-A499-47E8-3E80-410943154FDC}"/>
                </a:ext>
              </a:extLst>
            </p:cNvPr>
            <p:cNvGrpSpPr/>
            <p:nvPr/>
          </p:nvGrpSpPr>
          <p:grpSpPr>
            <a:xfrm>
              <a:off x="2719974" y="1816699"/>
              <a:ext cx="3081124" cy="2207136"/>
              <a:chOff x="1402088" y="1893759"/>
              <a:chExt cx="2922835" cy="2093747"/>
            </a:xfrm>
          </p:grpSpPr>
          <p:pic>
            <p:nvPicPr>
              <p:cNvPr id="22" name="Immagine 21">
                <a:extLst>
                  <a:ext uri="{FF2B5EF4-FFF2-40B4-BE49-F238E27FC236}">
                    <a16:creationId xmlns:a16="http://schemas.microsoft.com/office/drawing/2014/main" id="{7583E8C7-E8E8-D1BC-0C69-7B1661FD5E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contrast="-3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402088" y="1893759"/>
                <a:ext cx="2922835" cy="2093747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3" name="Rettangolo 22">
                <a:extLst>
                  <a:ext uri="{FF2B5EF4-FFF2-40B4-BE49-F238E27FC236}">
                    <a16:creationId xmlns:a16="http://schemas.microsoft.com/office/drawing/2014/main" id="{48ED8358-5BB2-61D7-7AE2-087B12F803D2}"/>
                  </a:ext>
                </a:extLst>
              </p:cNvPr>
              <p:cNvSpPr/>
              <p:nvPr/>
            </p:nvSpPr>
            <p:spPr>
              <a:xfrm>
                <a:off x="3697902" y="3540840"/>
                <a:ext cx="561372" cy="2951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21" name="Picture 23">
              <a:extLst>
                <a:ext uri="{FF2B5EF4-FFF2-40B4-BE49-F238E27FC236}">
                  <a16:creationId xmlns:a16="http://schemas.microsoft.com/office/drawing/2014/main" id="{0AE5CB6B-BB11-1C67-7A12-37EFE61F1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60691" y="3116776"/>
              <a:ext cx="1217111" cy="872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815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7C023-A7D6-B3F6-B0A2-8769CD1C1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ggetto 15" hidden="1">
            <a:extLst>
              <a:ext uri="{FF2B5EF4-FFF2-40B4-BE49-F238E27FC236}">
                <a16:creationId xmlns:a16="http://schemas.microsoft.com/office/drawing/2014/main" id="{3CF41B22-A19E-7A5D-3791-ADA362C4A7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205080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499" imgH="499" progId="TCLayout.ActiveDocument.1">
                  <p:embed/>
                </p:oleObj>
              </mc:Choice>
              <mc:Fallback>
                <p:oleObj name="Diapositiva think-cell" r:id="rId4" imgW="499" imgH="499" progId="TCLayout.ActiveDocument.1">
                  <p:embed/>
                  <p:pic>
                    <p:nvPicPr>
                      <p:cNvPr id="16" name="Oggetto 15" hidden="1">
                        <a:extLst>
                          <a:ext uri="{FF2B5EF4-FFF2-40B4-BE49-F238E27FC236}">
                            <a16:creationId xmlns:a16="http://schemas.microsoft.com/office/drawing/2014/main" id="{3CF41B22-A19E-7A5D-3791-ADA362C4A7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D25051D-BDFA-6664-C6EF-794617526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6</a:t>
            </a:fld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ADE4C0F5-E068-A8C9-B5A6-0185B8611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0" y="229315"/>
            <a:ext cx="7971659" cy="292176"/>
          </a:xfrm>
        </p:spPr>
        <p:txBody>
          <a:bodyPr vert="horz"/>
          <a:lstStyle/>
          <a:p>
            <a:r>
              <a:rPr lang="en-US" dirty="0"/>
              <a:t>EPD – VALORI CERTIFICATI</a:t>
            </a:r>
          </a:p>
        </p:txBody>
      </p:sp>
      <p:sp>
        <p:nvSpPr>
          <p:cNvPr id="14" name="Segnaposto testo 6">
            <a:extLst>
              <a:ext uri="{FF2B5EF4-FFF2-40B4-BE49-F238E27FC236}">
                <a16:creationId xmlns:a16="http://schemas.microsoft.com/office/drawing/2014/main" id="{2604FC80-17C0-FB4A-6985-E9FC134A7D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868" y="525095"/>
            <a:ext cx="8862132" cy="729963"/>
          </a:xfrm>
        </p:spPr>
        <p:txBody>
          <a:bodyPr/>
          <a:lstStyle/>
          <a:p>
            <a:r>
              <a:rPr lang="it-IT" b="1" dirty="0"/>
              <a:t>Dichiarazione ambientale del Prodotto</a:t>
            </a:r>
            <a:endParaRPr lang="it-IT" dirty="0"/>
          </a:p>
        </p:txBody>
      </p:sp>
      <p:sp>
        <p:nvSpPr>
          <p:cNvPr id="13" name="CasellaDiTesto 9">
            <a:extLst>
              <a:ext uri="{FF2B5EF4-FFF2-40B4-BE49-F238E27FC236}">
                <a16:creationId xmlns:a16="http://schemas.microsoft.com/office/drawing/2014/main" id="{CBDC3ACA-3FBD-ED2F-C725-E9858290F92C}"/>
              </a:ext>
            </a:extLst>
          </p:cNvPr>
          <p:cNvSpPr txBox="1"/>
          <p:nvPr/>
        </p:nvSpPr>
        <p:spPr>
          <a:xfrm>
            <a:off x="303578" y="2972591"/>
            <a:ext cx="84694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285750" lvl="0" indent="-285750" algn="just">
              <a:spcBef>
                <a:spcPts val="1200"/>
              </a:spcBef>
              <a:buBlip>
                <a:blip r:embed="rId6"/>
              </a:buBlip>
              <a:defRPr sz="1600">
                <a:solidFill>
                  <a:srgbClr val="005D6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it-IT" sz="1400" dirty="0">
                <a:solidFill>
                  <a:schemeClr val="accent1"/>
                </a:solidFill>
                <a:latin typeface="+mn-lt"/>
              </a:rPr>
              <a:t>Unità dichiarata – in conformità al PCR B, è stato scelto 1 kg di gabbione in rete metallica a doppia torsione rivestita POLIMAC</a:t>
            </a:r>
          </a:p>
          <a:p>
            <a:pPr marL="0" indent="0">
              <a:buNone/>
            </a:pPr>
            <a:r>
              <a:rPr lang="it-IT" sz="1400" dirty="0" err="1">
                <a:solidFill>
                  <a:schemeClr val="accent1"/>
                </a:solidFill>
                <a:latin typeface="+mn-lt"/>
              </a:rPr>
              <a:t>Cradle</a:t>
            </a:r>
            <a:r>
              <a:rPr lang="it-IT" sz="1400" dirty="0">
                <a:solidFill>
                  <a:schemeClr val="accent1"/>
                </a:solidFill>
                <a:latin typeface="+mn-lt"/>
              </a:rPr>
              <a:t> to gate con moduli C1-C4 e D</a:t>
            </a:r>
            <a:endParaRPr lang="en-US" sz="140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Grafik 8">
            <a:extLst>
              <a:ext uri="{FF2B5EF4-FFF2-40B4-BE49-F238E27FC236}">
                <a16:creationId xmlns:a16="http://schemas.microsoft.com/office/drawing/2014/main" id="{683D19CD-7FAA-FF70-9F6F-C3D381A383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934" y="798175"/>
            <a:ext cx="1306830" cy="9137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2C05D637-C683-4949-6818-F6CDDEE1CB37}"/>
              </a:ext>
            </a:extLst>
          </p:cNvPr>
          <p:cNvGrpSpPr/>
          <p:nvPr/>
        </p:nvGrpSpPr>
        <p:grpSpPr>
          <a:xfrm>
            <a:off x="2611886" y="818628"/>
            <a:ext cx="2607800" cy="1771339"/>
            <a:chOff x="747341" y="1568110"/>
            <a:chExt cx="2918263" cy="2077940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7DBBA95C-F02E-47D9-675D-A855CDFF4266}"/>
                </a:ext>
              </a:extLst>
            </p:cNvPr>
            <p:cNvGrpSpPr/>
            <p:nvPr/>
          </p:nvGrpSpPr>
          <p:grpSpPr>
            <a:xfrm>
              <a:off x="747341" y="1568110"/>
              <a:ext cx="2918263" cy="2077940"/>
              <a:chOff x="747341" y="1196635"/>
              <a:chExt cx="2918263" cy="2077940"/>
            </a:xfrm>
          </p:grpSpPr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1B809D66-BF73-ADCB-381B-6C99F82DC3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contrast="-3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47341" y="1196635"/>
                <a:ext cx="2918263" cy="2077940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26DD2575-87AC-2056-40A6-C0BB6AC418B6}"/>
                  </a:ext>
                </a:extLst>
              </p:cNvPr>
              <p:cNvSpPr/>
              <p:nvPr/>
            </p:nvSpPr>
            <p:spPr>
              <a:xfrm>
                <a:off x="3015205" y="2830010"/>
                <a:ext cx="561372" cy="2951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7" name="Picture 23">
              <a:extLst>
                <a:ext uri="{FF2B5EF4-FFF2-40B4-BE49-F238E27FC236}">
                  <a16:creationId xmlns:a16="http://schemas.microsoft.com/office/drawing/2014/main" id="{312ED1EA-6A38-75F6-A5E0-152EDB82F5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2560"/>
            <a:stretch/>
          </p:blipFill>
          <p:spPr>
            <a:xfrm>
              <a:off x="2479651" y="2765282"/>
              <a:ext cx="1185953" cy="872405"/>
            </a:xfrm>
            <a:prstGeom prst="rect">
              <a:avLst/>
            </a:prstGeom>
          </p:spPr>
        </p:pic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2DB1269C-9A51-B7D8-0B5D-D83DDE3FC073}"/>
              </a:ext>
            </a:extLst>
          </p:cNvPr>
          <p:cNvPicPr>
            <a:picLocks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0" t="36859" r="11092" b="-1592"/>
          <a:stretch/>
        </p:blipFill>
        <p:spPr>
          <a:xfrm rot="1867852">
            <a:off x="1273492" y="1717322"/>
            <a:ext cx="1115110" cy="887891"/>
          </a:xfrm>
          <a:prstGeom prst="hexagon">
            <a:avLst/>
          </a:prstGeom>
          <a:ln>
            <a:solidFill>
              <a:schemeClr val="accent1"/>
            </a:solidFill>
          </a:ln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7020D669-2D2D-7701-0A71-9FEF3318AA7E}"/>
              </a:ext>
            </a:extLst>
          </p:cNvPr>
          <p:cNvGrpSpPr/>
          <p:nvPr/>
        </p:nvGrpSpPr>
        <p:grpSpPr>
          <a:xfrm>
            <a:off x="5309426" y="818628"/>
            <a:ext cx="2607800" cy="1771339"/>
            <a:chOff x="2719974" y="1816699"/>
            <a:chExt cx="3081124" cy="2207136"/>
          </a:xfrm>
        </p:grpSpPr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679BE4C8-4FFA-2CF2-F950-40FB82DBAF1B}"/>
                </a:ext>
              </a:extLst>
            </p:cNvPr>
            <p:cNvGrpSpPr/>
            <p:nvPr/>
          </p:nvGrpSpPr>
          <p:grpSpPr>
            <a:xfrm>
              <a:off x="2719974" y="1816699"/>
              <a:ext cx="3081124" cy="2207136"/>
              <a:chOff x="1402088" y="1893759"/>
              <a:chExt cx="2922835" cy="2093747"/>
            </a:xfrm>
          </p:grpSpPr>
          <p:pic>
            <p:nvPicPr>
              <p:cNvPr id="27" name="Immagine 26">
                <a:extLst>
                  <a:ext uri="{FF2B5EF4-FFF2-40B4-BE49-F238E27FC236}">
                    <a16:creationId xmlns:a16="http://schemas.microsoft.com/office/drawing/2014/main" id="{E83C1A8F-9812-4210-AC96-8019EB2EF6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contrast="-3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402088" y="1893759"/>
                <a:ext cx="2922835" cy="2093747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8" name="Rettangolo 27">
                <a:extLst>
                  <a:ext uri="{FF2B5EF4-FFF2-40B4-BE49-F238E27FC236}">
                    <a16:creationId xmlns:a16="http://schemas.microsoft.com/office/drawing/2014/main" id="{F23DEC6E-B355-3DFA-7485-CED452342221}"/>
                  </a:ext>
                </a:extLst>
              </p:cNvPr>
              <p:cNvSpPr/>
              <p:nvPr/>
            </p:nvSpPr>
            <p:spPr>
              <a:xfrm>
                <a:off x="3697902" y="3540840"/>
                <a:ext cx="561372" cy="2951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26" name="Picture 23">
              <a:extLst>
                <a:ext uri="{FF2B5EF4-FFF2-40B4-BE49-F238E27FC236}">
                  <a16:creationId xmlns:a16="http://schemas.microsoft.com/office/drawing/2014/main" id="{983A85D2-2620-62B5-A745-DD155E17C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60691" y="3116776"/>
              <a:ext cx="1217111" cy="872405"/>
            </a:xfrm>
            <a:prstGeom prst="rect">
              <a:avLst/>
            </a:prstGeom>
          </p:spPr>
        </p:pic>
      </p:grpSp>
      <p:pic>
        <p:nvPicPr>
          <p:cNvPr id="30" name="Immagine 29">
            <a:extLst>
              <a:ext uri="{FF2B5EF4-FFF2-40B4-BE49-F238E27FC236}">
                <a16:creationId xmlns:a16="http://schemas.microsoft.com/office/drawing/2014/main" id="{B79D087F-98F8-CFA0-8360-F924D553485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68779" y="3344759"/>
            <a:ext cx="4289093" cy="166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90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166E0-384C-52B6-753D-E0504E3D3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ggetto 15" hidden="1">
            <a:extLst>
              <a:ext uri="{FF2B5EF4-FFF2-40B4-BE49-F238E27FC236}">
                <a16:creationId xmlns:a16="http://schemas.microsoft.com/office/drawing/2014/main" id="{72FB4315-7D20-4EA2-AAF6-32E225C5DE7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12942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499" imgH="499" progId="TCLayout.ActiveDocument.1">
                  <p:embed/>
                </p:oleObj>
              </mc:Choice>
              <mc:Fallback>
                <p:oleObj name="Diapositiva think-cell" r:id="rId4" imgW="499" imgH="499" progId="TCLayout.ActiveDocument.1">
                  <p:embed/>
                  <p:pic>
                    <p:nvPicPr>
                      <p:cNvPr id="16" name="Oggetto 15" hidden="1">
                        <a:extLst>
                          <a:ext uri="{FF2B5EF4-FFF2-40B4-BE49-F238E27FC236}">
                            <a16:creationId xmlns:a16="http://schemas.microsoft.com/office/drawing/2014/main" id="{72FB4315-7D20-4EA2-AAF6-32E225C5DE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C847D89-ABB2-2874-AED3-BA4E19D60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7</a:t>
            </a:fld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20A59603-9BB8-C64D-C4E3-09A6943FF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0" y="229315"/>
            <a:ext cx="7971659" cy="292176"/>
          </a:xfrm>
        </p:spPr>
        <p:txBody>
          <a:bodyPr vert="horz"/>
          <a:lstStyle/>
          <a:p>
            <a:r>
              <a:rPr lang="en-US" dirty="0"/>
              <a:t>COME RENDERE IL MATERIALE DI RIEMPIMENTO SOSTENIBILE?</a:t>
            </a:r>
          </a:p>
        </p:txBody>
      </p:sp>
      <p:sp>
        <p:nvSpPr>
          <p:cNvPr id="14" name="Segnaposto testo 6">
            <a:extLst>
              <a:ext uri="{FF2B5EF4-FFF2-40B4-BE49-F238E27FC236}">
                <a16:creationId xmlns:a16="http://schemas.microsoft.com/office/drawing/2014/main" id="{DA65E87B-A714-13C6-2AD2-2F67C7216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868" y="525095"/>
            <a:ext cx="8862132" cy="729963"/>
          </a:xfrm>
        </p:spPr>
        <p:txBody>
          <a:bodyPr/>
          <a:lstStyle/>
          <a:p>
            <a:r>
              <a:rPr lang="it-IT" b="1" dirty="0"/>
              <a:t>Da rifiuto a nuova risorsa</a:t>
            </a:r>
            <a:endParaRPr lang="it-IT" dirty="0"/>
          </a:p>
        </p:txBody>
      </p:sp>
      <p:pic>
        <p:nvPicPr>
          <p:cNvPr id="12" name="Picture 2" descr="The Pillars of Sustainability">
            <a:extLst>
              <a:ext uri="{FF2B5EF4-FFF2-40B4-BE49-F238E27FC236}">
                <a16:creationId xmlns:a16="http://schemas.microsoft.com/office/drawing/2014/main" id="{B5CEA3DB-5C4A-B112-6EA9-B741CC1E20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2" t="3187" r="13211" b="2962"/>
          <a:stretch/>
        </p:blipFill>
        <p:spPr bwMode="auto">
          <a:xfrm>
            <a:off x="6215160" y="621995"/>
            <a:ext cx="2346385" cy="215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9">
            <a:extLst>
              <a:ext uri="{FF2B5EF4-FFF2-40B4-BE49-F238E27FC236}">
                <a16:creationId xmlns:a16="http://schemas.microsoft.com/office/drawing/2014/main" id="{4231C5DC-33C3-4862-A16F-794280A23B70}"/>
              </a:ext>
            </a:extLst>
          </p:cNvPr>
          <p:cNvSpPr txBox="1"/>
          <p:nvPr/>
        </p:nvSpPr>
        <p:spPr>
          <a:xfrm>
            <a:off x="398867" y="962266"/>
            <a:ext cx="51087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285750" lvl="0" indent="-285750" algn="just">
              <a:spcBef>
                <a:spcPts val="1200"/>
              </a:spcBef>
              <a:buBlip>
                <a:blip r:embed="rId7"/>
              </a:buBlip>
              <a:defRPr sz="1600">
                <a:solidFill>
                  <a:srgbClr val="005D6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it-IT" sz="1400" dirty="0">
                <a:solidFill>
                  <a:schemeClr val="accent1"/>
                </a:solidFill>
                <a:latin typeface="+mn-lt"/>
              </a:rPr>
              <a:t>End of Waste (</a:t>
            </a:r>
            <a:r>
              <a:rPr lang="it-IT" sz="1400" b="1" dirty="0" err="1">
                <a:solidFill>
                  <a:schemeClr val="accent1"/>
                </a:solidFill>
                <a:latin typeface="+mn-lt"/>
              </a:rPr>
              <a:t>EoW</a:t>
            </a:r>
            <a:r>
              <a:rPr lang="it-IT" sz="1400" dirty="0">
                <a:solidFill>
                  <a:schemeClr val="accent1"/>
                </a:solidFill>
                <a:latin typeface="+mn-lt"/>
              </a:rPr>
              <a:t>): cessazione della qualifica di </a:t>
            </a:r>
            <a:r>
              <a:rPr lang="it-IT" sz="1400" b="1" dirty="0">
                <a:solidFill>
                  <a:schemeClr val="accent1"/>
                </a:solidFill>
                <a:latin typeface="+mn-lt"/>
              </a:rPr>
              <a:t>rifiuto</a:t>
            </a:r>
            <a:r>
              <a:rPr lang="it-IT" sz="1400" dirty="0">
                <a:solidFill>
                  <a:schemeClr val="accent1"/>
                </a:solidFill>
                <a:latin typeface="+mn-lt"/>
              </a:rPr>
              <a:t>, quando il rifiuto, sottoposto ad una procedura di recupero, perde tale qualifica per acquisire quella di </a:t>
            </a:r>
            <a:r>
              <a:rPr lang="it-IT" sz="1400" b="1" dirty="0">
                <a:solidFill>
                  <a:schemeClr val="accent1"/>
                </a:solidFill>
                <a:latin typeface="+mn-lt"/>
              </a:rPr>
              <a:t>prodotto</a:t>
            </a:r>
            <a:r>
              <a:rPr lang="it-IT" sz="1400" dirty="0">
                <a:solidFill>
                  <a:schemeClr val="accent1"/>
                </a:solidFill>
                <a:latin typeface="+mn-lt"/>
              </a:rPr>
              <a:t>.</a:t>
            </a:r>
            <a:endParaRPr lang="en-US" sz="14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9B428CB-FFB3-DD6D-FB2D-D2B63CDD32DF}"/>
              </a:ext>
            </a:extLst>
          </p:cNvPr>
          <p:cNvSpPr txBox="1"/>
          <p:nvPr/>
        </p:nvSpPr>
        <p:spPr>
          <a:xfrm>
            <a:off x="398866" y="2294641"/>
            <a:ext cx="62003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accent1"/>
                </a:solidFill>
              </a:rPr>
              <a:t>CLS riciclato </a:t>
            </a:r>
            <a:r>
              <a:rPr lang="it-IT" sz="2000" b="1" dirty="0">
                <a:solidFill>
                  <a:schemeClr val="accent1"/>
                </a:solidFill>
              </a:rPr>
              <a:t>proveniente da </a:t>
            </a:r>
            <a:r>
              <a:rPr lang="it-IT" sz="2400" b="1" dirty="0">
                <a:solidFill>
                  <a:schemeClr val="accent1"/>
                </a:solidFill>
              </a:rPr>
              <a:t>demolizioni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AFCC675-9E29-1B4D-A2B8-29F0679BD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646" y="3070733"/>
            <a:ext cx="2816354" cy="145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Immagine che contiene aria aperta, Ciottolo, Pietrisco, ghiaia&#10;&#10;Il contenuto generato dall'IA potrebbe non essere corretto.">
            <a:extLst>
              <a:ext uri="{FF2B5EF4-FFF2-40B4-BE49-F238E27FC236}">
                <a16:creationId xmlns:a16="http://schemas.microsoft.com/office/drawing/2014/main" id="{9B8FBDB9-E083-694E-4A44-0CFDDBA919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4" y="2896308"/>
            <a:ext cx="2926079" cy="194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69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6DB2E-004C-14D7-384A-790737397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ggetto 15" hidden="1">
            <a:extLst>
              <a:ext uri="{FF2B5EF4-FFF2-40B4-BE49-F238E27FC236}">
                <a16:creationId xmlns:a16="http://schemas.microsoft.com/office/drawing/2014/main" id="{A0F2A16C-05FE-59D1-C49B-EE296D79E2D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270967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499" imgH="499" progId="TCLayout.ActiveDocument.1">
                  <p:embed/>
                </p:oleObj>
              </mc:Choice>
              <mc:Fallback>
                <p:oleObj name="Diapositiva think-cell" r:id="rId4" imgW="499" imgH="499" progId="TCLayout.ActiveDocument.1">
                  <p:embed/>
                  <p:pic>
                    <p:nvPicPr>
                      <p:cNvPr id="16" name="Oggetto 15" hidden="1">
                        <a:extLst>
                          <a:ext uri="{FF2B5EF4-FFF2-40B4-BE49-F238E27FC236}">
                            <a16:creationId xmlns:a16="http://schemas.microsoft.com/office/drawing/2014/main" id="{A0F2A16C-05FE-59D1-C49B-EE296D79E2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D14D25F-EE18-DF8C-329F-1990CC7D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8</a:t>
            </a:fld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B74BD75-C0F3-E7BC-5D4C-F1B2F7FF3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0" y="229315"/>
            <a:ext cx="7971659" cy="292176"/>
          </a:xfrm>
        </p:spPr>
        <p:txBody>
          <a:bodyPr vert="horz"/>
          <a:lstStyle/>
          <a:p>
            <a:r>
              <a:rPr lang="it-IT" cap="all" dirty="0"/>
              <a:t>CLS riciclato proveniente da demolizioni</a:t>
            </a:r>
          </a:p>
        </p:txBody>
      </p:sp>
      <p:sp>
        <p:nvSpPr>
          <p:cNvPr id="14" name="Segnaposto testo 6">
            <a:extLst>
              <a:ext uri="{FF2B5EF4-FFF2-40B4-BE49-F238E27FC236}">
                <a16:creationId xmlns:a16="http://schemas.microsoft.com/office/drawing/2014/main" id="{CD433AD4-C60F-A202-1519-8FC9719761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868" y="525095"/>
            <a:ext cx="8862132" cy="729963"/>
          </a:xfrm>
        </p:spPr>
        <p:txBody>
          <a:bodyPr/>
          <a:lstStyle/>
          <a:p>
            <a:r>
              <a:rPr lang="it-IT" b="1" dirty="0"/>
              <a:t>QUADRO NORMATIVO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4B9984B-4E60-D1B9-95A7-1B8941B0B1D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456"/>
          <a:stretch/>
        </p:blipFill>
        <p:spPr>
          <a:xfrm>
            <a:off x="4715758" y="842181"/>
            <a:ext cx="4340297" cy="23004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09AC517-8966-3D1E-7338-2C0A3370AA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575" y="836984"/>
            <a:ext cx="3987539" cy="229360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FE8CAC5-FFD5-7D20-57AD-1E0DAF75C8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9625" y="3672010"/>
            <a:ext cx="2792559" cy="12421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5BEB270-E229-27E3-2A0B-D2D88F78A1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275" y="3672010"/>
            <a:ext cx="4027659" cy="12421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itolo 2">
            <a:extLst>
              <a:ext uri="{FF2B5EF4-FFF2-40B4-BE49-F238E27FC236}">
                <a16:creationId xmlns:a16="http://schemas.microsoft.com/office/drawing/2014/main" id="{32131BEB-55D9-274F-16F9-0C5987B2BDD3}"/>
              </a:ext>
            </a:extLst>
          </p:cNvPr>
          <p:cNvSpPr txBox="1">
            <a:spLocks/>
          </p:cNvSpPr>
          <p:nvPr/>
        </p:nvSpPr>
        <p:spPr>
          <a:xfrm>
            <a:off x="6326742" y="3352117"/>
            <a:ext cx="1118324" cy="292176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 marL="0" indent="0" algn="l" defTabSz="715792" rtl="0" eaLnBrk="1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Font typeface="+mj-lt"/>
              <a:buNone/>
              <a:defRPr lang="it-IT" sz="1800" b="1" kern="1200" dirty="0">
                <a:solidFill>
                  <a:srgbClr val="00404C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it-IT" sz="1400" cap="all" dirty="0"/>
              <a:t>ASTM D6711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179D311-B8E4-73C8-0EE2-8A31F45D7899}"/>
              </a:ext>
            </a:extLst>
          </p:cNvPr>
          <p:cNvSpPr txBox="1"/>
          <p:nvPr/>
        </p:nvSpPr>
        <p:spPr>
          <a:xfrm>
            <a:off x="293400" y="3296803"/>
            <a:ext cx="5047717" cy="380968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defPPr>
              <a:defRPr lang="it-IT"/>
            </a:defPPr>
            <a:lvl1pPr indent="0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Font typeface="+mj-lt"/>
              <a:buNone/>
              <a:defRPr b="1" cap="all">
                <a:solidFill>
                  <a:srgbClr val="00404C"/>
                </a:solidFill>
                <a:latin typeface="Arial"/>
                <a:ea typeface="+mj-ea"/>
                <a:cs typeface="+mj-cs"/>
              </a:defRPr>
            </a:lvl1pPr>
          </a:lstStyle>
          <a:p>
            <a:pPr algn="ctr"/>
            <a:r>
              <a:rPr lang="it-IT" sz="1050" dirty="0"/>
              <a:t>Linee Guida per la certificazione di idoneità tecnica all’impiego e l’utilizzo di prodotti in rete metallica a doppia torsione </a:t>
            </a: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992B397E-8BEE-364A-DDF8-8F0EC3277FA6}"/>
              </a:ext>
            </a:extLst>
          </p:cNvPr>
          <p:cNvCxnSpPr/>
          <p:nvPr/>
        </p:nvCxnSpPr>
        <p:spPr>
          <a:xfrm>
            <a:off x="2061713" y="4002657"/>
            <a:ext cx="134572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3A156319-1115-1F2E-2224-9D9F9FFBAA17}"/>
              </a:ext>
            </a:extLst>
          </p:cNvPr>
          <p:cNvCxnSpPr>
            <a:cxnSpLocks/>
          </p:cNvCxnSpPr>
          <p:nvPr/>
        </p:nvCxnSpPr>
        <p:spPr>
          <a:xfrm>
            <a:off x="1456688" y="4103299"/>
            <a:ext cx="167470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9B6A111E-E60F-6BEA-DD2B-C5D13D5A2F91}"/>
              </a:ext>
            </a:extLst>
          </p:cNvPr>
          <p:cNvCxnSpPr>
            <a:cxnSpLocks/>
          </p:cNvCxnSpPr>
          <p:nvPr/>
        </p:nvCxnSpPr>
        <p:spPr>
          <a:xfrm>
            <a:off x="5836032" y="4514491"/>
            <a:ext cx="19967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ED83FC7E-6A50-01C5-A213-E9380DDF1769}"/>
              </a:ext>
            </a:extLst>
          </p:cNvPr>
          <p:cNvCxnSpPr>
            <a:cxnSpLocks/>
          </p:cNvCxnSpPr>
          <p:nvPr/>
        </p:nvCxnSpPr>
        <p:spPr>
          <a:xfrm>
            <a:off x="6885904" y="4103299"/>
            <a:ext cx="136684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75DB738B-520B-C680-4C74-8AA3A8F18400}"/>
              </a:ext>
            </a:extLst>
          </p:cNvPr>
          <p:cNvCxnSpPr>
            <a:cxnSpLocks/>
          </p:cNvCxnSpPr>
          <p:nvPr/>
        </p:nvCxnSpPr>
        <p:spPr>
          <a:xfrm>
            <a:off x="5510433" y="4244216"/>
            <a:ext cx="10197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7985B3E1-EADD-44BB-0745-3E37A3D1EBC6}"/>
              </a:ext>
            </a:extLst>
          </p:cNvPr>
          <p:cNvCxnSpPr>
            <a:cxnSpLocks/>
          </p:cNvCxnSpPr>
          <p:nvPr/>
        </p:nvCxnSpPr>
        <p:spPr>
          <a:xfrm>
            <a:off x="5050422" y="2116349"/>
            <a:ext cx="258395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055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4A97-84EE-3295-32EB-1DCA0C631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ggetto 15" hidden="1">
            <a:extLst>
              <a:ext uri="{FF2B5EF4-FFF2-40B4-BE49-F238E27FC236}">
                <a16:creationId xmlns:a16="http://schemas.microsoft.com/office/drawing/2014/main" id="{A2B79337-0B65-37F7-F56E-5FF4919FB94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18182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499" imgH="499" progId="TCLayout.ActiveDocument.1">
                  <p:embed/>
                </p:oleObj>
              </mc:Choice>
              <mc:Fallback>
                <p:oleObj name="Diapositiva think-cell" r:id="rId4" imgW="499" imgH="499" progId="TCLayout.ActiveDocument.1">
                  <p:embed/>
                  <p:pic>
                    <p:nvPicPr>
                      <p:cNvPr id="16" name="Oggetto 15" hidden="1">
                        <a:extLst>
                          <a:ext uri="{FF2B5EF4-FFF2-40B4-BE49-F238E27FC236}">
                            <a16:creationId xmlns:a16="http://schemas.microsoft.com/office/drawing/2014/main" id="{A2B79337-0B65-37F7-F56E-5FF4919FB9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B164244-C420-76BB-1D50-496DB575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DE44-342D-4E2C-ADD3-36DB2C90AEA2}" type="slidenum">
              <a:rPr lang="it-IT" smtClean="0"/>
              <a:t>9</a:t>
            </a:fld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55E0E470-1728-B294-EE11-54D058689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0" y="229315"/>
            <a:ext cx="7971659" cy="292176"/>
          </a:xfrm>
        </p:spPr>
        <p:txBody>
          <a:bodyPr vert="horz"/>
          <a:lstStyle/>
          <a:p>
            <a:r>
              <a:rPr lang="it-IT" cap="all" dirty="0"/>
              <a:t>CLS riciclato proveniente da demolizioni</a:t>
            </a:r>
            <a:endParaRPr lang="en-US" cap="all" dirty="0"/>
          </a:p>
        </p:txBody>
      </p:sp>
      <p:sp>
        <p:nvSpPr>
          <p:cNvPr id="14" name="Segnaposto testo 6">
            <a:extLst>
              <a:ext uri="{FF2B5EF4-FFF2-40B4-BE49-F238E27FC236}">
                <a16:creationId xmlns:a16="http://schemas.microsoft.com/office/drawing/2014/main" id="{B40C1602-39A4-8531-26FC-7AA29CBC92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868" y="525095"/>
            <a:ext cx="8862132" cy="729963"/>
          </a:xfrm>
        </p:spPr>
        <p:txBody>
          <a:bodyPr/>
          <a:lstStyle/>
          <a:p>
            <a:r>
              <a:rPr lang="it-IT" b="1" dirty="0"/>
              <a:t>QUADRO NORMATIVO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0CFFC01-A732-023B-19D5-8484AE2C396E}"/>
              </a:ext>
            </a:extLst>
          </p:cNvPr>
          <p:cNvSpPr txBox="1"/>
          <p:nvPr/>
        </p:nvSpPr>
        <p:spPr>
          <a:xfrm>
            <a:off x="280209" y="2149531"/>
            <a:ext cx="858358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Norma UNI EN 13383-1: Aggregati per opere di protezione</a:t>
            </a:r>
          </a:p>
          <a:p>
            <a:r>
              <a:rPr lang="it-IT" b="1" dirty="0">
                <a:solidFill>
                  <a:schemeClr val="accent1"/>
                </a:solidFill>
              </a:rPr>
              <a:t>Questa norma, recepita in Italia, definisce le caratteristiche degli aggregati (pietrame) utilizzati per opere di protezione come gabbioni, scogliere, argini, ecc. </a:t>
            </a:r>
          </a:p>
          <a:p>
            <a:endParaRPr lang="it-IT" b="1" dirty="0">
              <a:solidFill>
                <a:schemeClr val="accent1"/>
              </a:solidFill>
            </a:endParaRPr>
          </a:p>
          <a:p>
            <a:r>
              <a:rPr lang="it-IT" b="1" dirty="0">
                <a:solidFill>
                  <a:schemeClr val="accent1"/>
                </a:solidFill>
              </a:rPr>
              <a:t>I requisiti principali sono:</a:t>
            </a:r>
          </a:p>
          <a:p>
            <a:endParaRPr lang="it-IT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/>
                </a:solidFill>
              </a:rPr>
              <a:t>Marcatura CE obbligatoria per tutti gli aggregati impiegati in opere strutturali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/>
                </a:solidFill>
              </a:rPr>
              <a:t>Granulometria consigliata: 90/180 mm per gabbioni scatolari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/>
                </a:solidFill>
              </a:rPr>
              <a:t>Massa volumica: preferibilmente ≥ 2,3 Mg/m³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/>
                </a:solidFill>
              </a:rPr>
              <a:t>Forma omogenea e con alta percentuale di superfici fratturate (non arrotondate)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/>
                </a:solidFill>
              </a:rPr>
              <a:t>Resistenza al gelo/disgelo e alla cristallizzazione salina, soprattutto in ambienti marini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/>
                </a:solidFill>
              </a:rPr>
              <a:t>Durabilità: valutata anche tramite prove di assorbimento d’acqua e test Los Angeles (≤ 25)</a:t>
            </a:r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30D95A18-7075-D59A-53C3-C227FBEDB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937" y="597998"/>
            <a:ext cx="4118125" cy="156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501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C2C86-FBD4-A195-6976-D5C775759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1A2F40D-2F51-D64D-4068-17FB65E03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715774"/>
            <a:fld id="{F978DE44-342D-4E2C-ADD3-36DB2C90AEA2}" type="slidenum">
              <a:rPr lang="it-IT">
                <a:solidFill>
                  <a:prstClr val="black">
                    <a:tint val="75000"/>
                  </a:prstClr>
                </a:solidFill>
              </a:rPr>
              <a:pPr defTabSz="715774"/>
              <a:t>10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81318DB5-D52E-C987-97CE-A75CC022E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3A5A60"/>
                </a:solidFill>
                <a:latin typeface="Arial" panose="020B0604020202020204" pitchFamily="34" charset="0"/>
              </a:rPr>
              <a:t>INERTI DA DEMOLIZIONE</a:t>
            </a:r>
            <a:endParaRPr lang="it-IT" dirty="0"/>
          </a:p>
        </p:txBody>
      </p:sp>
      <p:graphicFrame>
        <p:nvGraphicFramePr>
          <p:cNvPr id="7" name="Segnaposto contenuto 6">
            <a:extLst>
              <a:ext uri="{FF2B5EF4-FFF2-40B4-BE49-F238E27FC236}">
                <a16:creationId xmlns:a16="http://schemas.microsoft.com/office/drawing/2014/main" id="{2F643072-0996-D9B0-11AC-C990C1C4B3B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8552" y="585219"/>
          <a:ext cx="8636848" cy="400050"/>
        </p:xfrm>
        <a:graphic>
          <a:graphicData uri="http://schemas.openxmlformats.org/drawingml/2006/table">
            <a:tbl>
              <a:tblPr/>
              <a:tblGrid>
                <a:gridCol w="8636848">
                  <a:extLst>
                    <a:ext uri="{9D8B030D-6E8A-4147-A177-3AD203B41FA5}">
                      <a16:colId xmlns:a16="http://schemas.microsoft.com/office/drawing/2014/main" val="3878095776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algn="ctr" fontAlgn="base"/>
                      <a:r>
                        <a:rPr lang="it-IT" sz="20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CONFRONTO CARATTERISTICHE: NORME GABBIONI</a:t>
                      </a:r>
                      <a:endParaRPr lang="it-IT" sz="20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69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9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9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87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1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05689"/>
                  </a:ext>
                </a:extLst>
              </a:tr>
            </a:tbl>
          </a:graphicData>
        </a:graphic>
      </p:graphicFrame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3FD59E-AEA4-8F3B-38D5-B5EE0A3DC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715774">
              <a:defRPr/>
            </a:pPr>
            <a:r>
              <a:rPr lang="it-IT">
                <a:cs typeface="Arial"/>
              </a:rPr>
              <a:t>STRICTLY CONFIDENTIAL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D1C633A1-FE93-7CB5-A5FF-BF94AD780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509736"/>
              </p:ext>
            </p:extLst>
          </p:nvPr>
        </p:nvGraphicFramePr>
        <p:xfrm>
          <a:off x="203907" y="1369993"/>
          <a:ext cx="8736186" cy="2817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708">
                  <a:extLst>
                    <a:ext uri="{9D8B030D-6E8A-4147-A177-3AD203B41FA5}">
                      <a16:colId xmlns:a16="http://schemas.microsoft.com/office/drawing/2014/main" val="580651335"/>
                    </a:ext>
                  </a:extLst>
                </a:gridCol>
                <a:gridCol w="1174098">
                  <a:extLst>
                    <a:ext uri="{9D8B030D-6E8A-4147-A177-3AD203B41FA5}">
                      <a16:colId xmlns:a16="http://schemas.microsoft.com/office/drawing/2014/main" val="2558071598"/>
                    </a:ext>
                  </a:extLst>
                </a:gridCol>
                <a:gridCol w="1323594">
                  <a:extLst>
                    <a:ext uri="{9D8B030D-6E8A-4147-A177-3AD203B41FA5}">
                      <a16:colId xmlns:a16="http://schemas.microsoft.com/office/drawing/2014/main" val="3918691788"/>
                    </a:ext>
                  </a:extLst>
                </a:gridCol>
                <a:gridCol w="1735074">
                  <a:extLst>
                    <a:ext uri="{9D8B030D-6E8A-4147-A177-3AD203B41FA5}">
                      <a16:colId xmlns:a16="http://schemas.microsoft.com/office/drawing/2014/main" val="1391356741"/>
                    </a:ext>
                  </a:extLst>
                </a:gridCol>
                <a:gridCol w="1514712">
                  <a:extLst>
                    <a:ext uri="{9D8B030D-6E8A-4147-A177-3AD203B41FA5}">
                      <a16:colId xmlns:a16="http://schemas.microsoft.com/office/drawing/2014/main" val="872061736"/>
                    </a:ext>
                  </a:extLst>
                </a:gridCol>
              </a:tblGrid>
              <a:tr h="61541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CHARACTERISTIC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TEST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NF P94-325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INV 681 (Colombia)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5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VALUES</a:t>
                      </a:r>
                    </a:p>
                    <a:p>
                      <a:pPr algn="ctr"/>
                      <a:endParaRPr lang="it-IT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767441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it-IT" sz="1100" dirty="0"/>
                        <a:t>Massa volumica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tx1"/>
                          </a:solidFill>
                        </a:rPr>
                        <a:t>2,38 Mg/m</a:t>
                      </a:r>
                      <a:r>
                        <a:rPr lang="it-IT" sz="1400" b="1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aseline="0" dirty="0"/>
                        <a:t>2.3 Mg/m</a:t>
                      </a:r>
                      <a:r>
                        <a:rPr lang="it-IT" sz="1100" baseline="300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aseline="0" dirty="0"/>
                        <a:t>2.3 Mg/m</a:t>
                      </a:r>
                      <a:r>
                        <a:rPr lang="it-IT" sz="1100" baseline="300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baseline="0" dirty="0"/>
                        <a:t>&gt; 2.3 Mg/m3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4400501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it-IT" sz="1100" dirty="0"/>
                        <a:t>Granulometria (CP)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tx1"/>
                          </a:solidFill>
                        </a:rPr>
                        <a:t>100/180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5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/>
                        <a:t>90/180</a:t>
                      </a:r>
                      <a:r>
                        <a:rPr lang="it-IT" sz="1100" baseline="-25000" dirty="0"/>
                        <a:t>     </a:t>
                      </a:r>
                      <a:r>
                        <a:rPr lang="it-IT" sz="1100" baseline="0" dirty="0"/>
                        <a:t>(gabbioni)</a:t>
                      </a:r>
                      <a:endParaRPr lang="it-IT" sz="1100" baseline="-25000" dirty="0"/>
                    </a:p>
                    <a:p>
                      <a:pPr marL="0" marR="0" lvl="0" indent="0" algn="ctr" defTabSz="95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/>
                        <a:t>80/125</a:t>
                      </a:r>
                      <a:r>
                        <a:rPr lang="it-IT" sz="1100" baseline="-25000" dirty="0"/>
                        <a:t>  </a:t>
                      </a:r>
                      <a:r>
                        <a:rPr lang="it-IT" sz="1100" baseline="0" dirty="0"/>
                        <a:t>(materassi)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5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/>
                        <a:t>100/200</a:t>
                      </a:r>
                      <a:r>
                        <a:rPr lang="it-IT" sz="1100" baseline="-25000" dirty="0"/>
                        <a:t>     </a:t>
                      </a:r>
                      <a:r>
                        <a:rPr lang="it-IT" sz="1100" baseline="0" dirty="0"/>
                        <a:t>(gabbioni)</a:t>
                      </a:r>
                      <a:endParaRPr lang="it-IT" sz="1100" baseline="-25000" dirty="0"/>
                    </a:p>
                    <a:p>
                      <a:pPr marL="0" marR="0" lvl="0" indent="0" algn="ctr" defTabSz="95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/>
                        <a:t>80/125</a:t>
                      </a:r>
                      <a:r>
                        <a:rPr lang="it-IT" sz="1100" baseline="-25000" dirty="0"/>
                        <a:t>  </a:t>
                      </a:r>
                      <a:r>
                        <a:rPr lang="it-IT" sz="1100" baseline="0" dirty="0"/>
                        <a:t>(materassi)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5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baseline="0" dirty="0"/>
                        <a:t>80/125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6699094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lang="it-IT" sz="1100" dirty="0"/>
                        <a:t>Resistenza frammentazione Los Angeles (LA)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&lt; 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&lt; 50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/>
                        <a:t>&lt; 50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597258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it-IT" sz="1100" dirty="0"/>
                        <a:t>Assorbimento d’acqua (WA)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tx1"/>
                          </a:solidFill>
                        </a:rPr>
                        <a:t>1,00%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&lt; 0.5 %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&lt; 2,0 %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/>
                        <a:t>&lt; 1.5 %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0325153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it-IT" sz="1100" dirty="0"/>
                        <a:t>Resistenza all’usura (MDE)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&lt; 45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it-IT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/>
                        <a:t>&lt; 30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8227914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it-IT" sz="1100" dirty="0"/>
                        <a:t>Resistenza gelo/disgelo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>
                          <a:solidFill>
                            <a:schemeClr val="tx1"/>
                          </a:solidFill>
                        </a:rPr>
                        <a:t>0,8 %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WA &lt; 0.5%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WA &lt; 0.5%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543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/>
                        <a:t>&lt; 1.0 %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4426147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it-IT" sz="1100" dirty="0"/>
                        <a:t>Sostanze pericolose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</a:rPr>
                        <a:t>Assenti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Non indicato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Non indicato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/>
                        <a:t>Assenti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42904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624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D24E8-3371-FBB2-BBD9-96351A3D0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766B7317-4C18-0A25-B2D4-91B4128626B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72511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3" imgW="347" imgH="348" progId="TCLayout.ActiveDocument.1">
                  <p:embed/>
                </p:oleObj>
              </mc:Choice>
              <mc:Fallback>
                <p:oleObj name="Diapositiva think-cell" r:id="rId3" imgW="347" imgH="348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66B7317-4C18-0A25-B2D4-91B4128626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olo 7">
            <a:extLst>
              <a:ext uri="{FF2B5EF4-FFF2-40B4-BE49-F238E27FC236}">
                <a16:creationId xmlns:a16="http://schemas.microsoft.com/office/drawing/2014/main" id="{9D8D4F1E-91BA-DAE2-181C-465F877D0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85049FFE-9B33-FA1A-ACC6-E8CCC04DB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7397C2F-8266-3341-917C-B3BD88B47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81" y="0"/>
            <a:ext cx="9088438" cy="51435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0E94359-8A4A-5225-48E9-5A737DBEF7E8}"/>
              </a:ext>
            </a:extLst>
          </p:cNvPr>
          <p:cNvSpPr/>
          <p:nvPr/>
        </p:nvSpPr>
        <p:spPr>
          <a:xfrm>
            <a:off x="4735902" y="945890"/>
            <a:ext cx="2612671" cy="21596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4E3BCEAF-2B19-1CD8-6BE3-1086E5FC6088}"/>
              </a:ext>
            </a:extLst>
          </p:cNvPr>
          <p:cNvCxnSpPr/>
          <p:nvPr/>
        </p:nvCxnSpPr>
        <p:spPr>
          <a:xfrm>
            <a:off x="5952226" y="1664898"/>
            <a:ext cx="46582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469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CBD61-7F2E-7191-88BE-D0699AAC9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C0C01952-C22C-0ABB-5CFA-333746BC780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7928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0C01952-C22C-0ABB-5CFA-333746BC78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olo 7">
            <a:extLst>
              <a:ext uri="{FF2B5EF4-FFF2-40B4-BE49-F238E27FC236}">
                <a16:creationId xmlns:a16="http://schemas.microsoft.com/office/drawing/2014/main" id="{AD438A72-FBA8-D601-DF1B-23048EA3B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it-IT" dirty="0"/>
              <a:t>CALCOLO LCA</a:t>
            </a:r>
          </a:p>
        </p:txBody>
      </p:sp>
      <p:pic>
        <p:nvPicPr>
          <p:cNvPr id="1026" name="Picture 2" descr="Cross section of the reinforced concrete cantilever retaining wall |  Download Scientific Diagram">
            <a:extLst>
              <a:ext uri="{FF2B5EF4-FFF2-40B4-BE49-F238E27FC236}">
                <a16:creationId xmlns:a16="http://schemas.microsoft.com/office/drawing/2014/main" id="{68068116-C4F7-AF6C-370A-F395D731C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739" y="1260208"/>
            <a:ext cx="2436423" cy="292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759A757-5DF8-CCB5-C533-BA598BD12A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061135" y="1010424"/>
            <a:ext cx="3099202" cy="3422196"/>
          </a:xfrm>
          <a:prstGeom prst="rect">
            <a:avLst/>
          </a:prstGeom>
        </p:spPr>
      </p:pic>
      <p:sp>
        <p:nvSpPr>
          <p:cNvPr id="2" name="Titolo 7">
            <a:extLst>
              <a:ext uri="{FF2B5EF4-FFF2-40B4-BE49-F238E27FC236}">
                <a16:creationId xmlns:a16="http://schemas.microsoft.com/office/drawing/2014/main" id="{15BC1C5C-7D59-4B79-41CC-62C48DF5D704}"/>
              </a:ext>
            </a:extLst>
          </p:cNvPr>
          <p:cNvSpPr txBox="1">
            <a:spLocks/>
          </p:cNvSpPr>
          <p:nvPr/>
        </p:nvSpPr>
        <p:spPr>
          <a:xfrm>
            <a:off x="1605775" y="4498490"/>
            <a:ext cx="5932450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 marL="0" indent="0" algn="l" defTabSz="715774" rtl="0" eaLnBrk="1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Font typeface="+mj-lt"/>
              <a:buNone/>
              <a:defRPr lang="it-IT" sz="1800" b="1" kern="1200" dirty="0">
                <a:solidFill>
                  <a:srgbClr val="00404C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it-IT" sz="1600" cap="all" dirty="0"/>
              <a:t>Confronto LCA tra muro in gabbioni e muro in c.a. </a:t>
            </a:r>
          </a:p>
        </p:txBody>
      </p:sp>
    </p:spTree>
    <p:extLst>
      <p:ext uri="{BB962C8B-B14F-4D97-AF65-F5344CB8AC3E}">
        <p14:creationId xmlns:p14="http://schemas.microsoft.com/office/powerpoint/2010/main" val="1310756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6C122-62EF-728B-B947-672386083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6C3FE217-8BB7-3738-725A-3D348A089E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C3FE217-8BB7-3738-725A-3D348A089E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olo 7">
            <a:extLst>
              <a:ext uri="{FF2B5EF4-FFF2-40B4-BE49-F238E27FC236}">
                <a16:creationId xmlns:a16="http://schemas.microsoft.com/office/drawing/2014/main" id="{C86054F9-F7C2-316F-0F89-31EB0AF37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it-IT" dirty="0"/>
              <a:t>CALCOLO LCA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565F148-CACE-8FD1-3721-BF8B6E0CA1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804" y="957369"/>
            <a:ext cx="1873065" cy="161438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B5112DE-B112-1A52-1A06-FF92B072BD3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05" t="2555" r="1208" b="5211"/>
          <a:stretch>
            <a:fillRect/>
          </a:stretch>
        </p:blipFill>
        <p:spPr>
          <a:xfrm>
            <a:off x="281092" y="672860"/>
            <a:ext cx="6326363" cy="4265229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9AC1AD43-8C93-3BBD-EE9A-158D94618CF4}"/>
              </a:ext>
            </a:extLst>
          </p:cNvPr>
          <p:cNvGrpSpPr/>
          <p:nvPr/>
        </p:nvGrpSpPr>
        <p:grpSpPr>
          <a:xfrm>
            <a:off x="7179367" y="3081272"/>
            <a:ext cx="1425502" cy="1425502"/>
            <a:chOff x="6170436" y="3135452"/>
            <a:chExt cx="1425502" cy="1425502"/>
          </a:xfrm>
        </p:grpSpPr>
        <p:sp>
          <p:nvSpPr>
            <p:cNvPr id="3" name="Ovale 2">
              <a:extLst>
                <a:ext uri="{FF2B5EF4-FFF2-40B4-BE49-F238E27FC236}">
                  <a16:creationId xmlns:a16="http://schemas.microsoft.com/office/drawing/2014/main" id="{26A5A667-492F-CD11-8FE5-CAD52D70D775}"/>
                </a:ext>
              </a:extLst>
            </p:cNvPr>
            <p:cNvSpPr/>
            <p:nvPr/>
          </p:nvSpPr>
          <p:spPr>
            <a:xfrm>
              <a:off x="6170436" y="3135452"/>
              <a:ext cx="1425502" cy="142550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587273DE-CC2A-3C0F-AE88-DDE56F558EF1}"/>
                </a:ext>
              </a:extLst>
            </p:cNvPr>
            <p:cNvGrpSpPr/>
            <p:nvPr/>
          </p:nvGrpSpPr>
          <p:grpSpPr>
            <a:xfrm>
              <a:off x="6170436" y="3327718"/>
              <a:ext cx="1425502" cy="1086514"/>
              <a:chOff x="1683980" y="746570"/>
              <a:chExt cx="1425502" cy="1086514"/>
            </a:xfrm>
          </p:grpSpPr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8D56E53A-D73F-09C3-5112-07F54E64E674}"/>
                  </a:ext>
                </a:extLst>
              </p:cNvPr>
              <p:cNvSpPr txBox="1"/>
              <p:nvPr/>
            </p:nvSpPr>
            <p:spPr>
              <a:xfrm>
                <a:off x="1760463" y="842013"/>
                <a:ext cx="127253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3600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4227FA00-8F2A-398A-6231-CA347B9E31F4}"/>
                  </a:ext>
                </a:extLst>
              </p:cNvPr>
              <p:cNvSpPr txBox="1"/>
              <p:nvPr/>
            </p:nvSpPr>
            <p:spPr>
              <a:xfrm>
                <a:off x="2030124" y="746570"/>
                <a:ext cx="73321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bg1"/>
                    </a:solidFill>
                  </a:rPr>
                  <a:t>OVER</a:t>
                </a:r>
              </a:p>
            </p:txBody>
          </p:sp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98A786B6-3C07-FE26-9DA8-831BF6784824}"/>
                  </a:ext>
                </a:extLst>
              </p:cNvPr>
              <p:cNvSpPr txBox="1"/>
              <p:nvPr/>
            </p:nvSpPr>
            <p:spPr>
              <a:xfrm>
                <a:off x="1683980" y="1394502"/>
                <a:ext cx="1425502" cy="438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50" dirty="0">
                    <a:solidFill>
                      <a:schemeClr val="bg1"/>
                    </a:solidFill>
                  </a:rPr>
                  <a:t>REDUCTION OF </a:t>
                </a:r>
                <a:r>
                  <a:rPr lang="it-IT" sz="1200" dirty="0">
                    <a:solidFill>
                      <a:schemeClr val="bg1"/>
                    </a:solidFill>
                  </a:rPr>
                  <a:t>kgCO2e</a:t>
                </a:r>
                <a:endParaRPr lang="it-IT" sz="105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133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83142-8849-5E1E-97B1-5AA93C6E7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1268AEB0-A8AD-4D12-9BE6-51A98E0D98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268AEB0-A8AD-4D12-9BE6-51A98E0D98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olo 7">
            <a:extLst>
              <a:ext uri="{FF2B5EF4-FFF2-40B4-BE49-F238E27FC236}">
                <a16:creationId xmlns:a16="http://schemas.microsoft.com/office/drawing/2014/main" id="{4F56133C-3F70-F0A8-3777-0648B5E73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it-IT" dirty="0"/>
              <a:t>CALCOLO LCA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E3E6E78-933D-EAE2-FAFA-6073CC5B04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92" y="1822667"/>
            <a:ext cx="2646791" cy="173743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48A67A4-BE8C-B546-F379-879580D0C5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330" y="1887686"/>
            <a:ext cx="2831339" cy="169117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7116506-0B12-A01A-6544-C07BA83B6C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7359" y="1906448"/>
            <a:ext cx="2625549" cy="1653650"/>
          </a:xfrm>
          <a:prstGeom prst="rect">
            <a:avLst/>
          </a:prstGeom>
        </p:spPr>
      </p:pic>
      <p:sp>
        <p:nvSpPr>
          <p:cNvPr id="2" name="Titolo 7">
            <a:extLst>
              <a:ext uri="{FF2B5EF4-FFF2-40B4-BE49-F238E27FC236}">
                <a16:creationId xmlns:a16="http://schemas.microsoft.com/office/drawing/2014/main" id="{B2AC7255-56EB-6D45-A6A7-75BE17A48F9A}"/>
              </a:ext>
            </a:extLst>
          </p:cNvPr>
          <p:cNvSpPr txBox="1">
            <a:spLocks/>
          </p:cNvSpPr>
          <p:nvPr/>
        </p:nvSpPr>
        <p:spPr>
          <a:xfrm>
            <a:off x="1542536" y="4549988"/>
            <a:ext cx="6058925" cy="313683"/>
          </a:xfrm>
          <a:prstGeom prst="rect">
            <a:avLst/>
          </a:prstGeom>
        </p:spPr>
        <p:txBody>
          <a:bodyPr vert="horz" lIns="0" tIns="35790" rIns="0" bIns="35790" rtlCol="0" anchor="b" anchorCtr="0">
            <a:noAutofit/>
          </a:bodyPr>
          <a:lstStyle>
            <a:lvl1pPr marL="0" indent="0" algn="l" defTabSz="715774" rtl="0" eaLnBrk="1" latinLnBrk="0" hangingPunct="1">
              <a:lnSpc>
                <a:spcPct val="100000"/>
              </a:lnSpc>
              <a:spcBef>
                <a:spcPct val="0"/>
              </a:spcBef>
              <a:buClr>
                <a:schemeClr val="bg1"/>
              </a:buClr>
              <a:buFont typeface="+mj-lt"/>
              <a:buNone/>
              <a:defRPr lang="it-IT" sz="1800" b="1" kern="1200" dirty="0">
                <a:solidFill>
                  <a:srgbClr val="00404C"/>
                </a:solidFill>
                <a:latin typeface="Arial"/>
                <a:ea typeface="+mj-ea"/>
                <a:cs typeface="+mj-cs"/>
              </a:defRPr>
            </a:lvl1pPr>
          </a:lstStyle>
          <a:p>
            <a:pPr algn="ctr"/>
            <a:r>
              <a:rPr lang="it-IT" sz="1600" cap="all" dirty="0"/>
              <a:t>Confronto LCA tra rivestimenti spondali in materassi, in pietrame sciolto ed in </a:t>
            </a:r>
            <a:r>
              <a:rPr lang="it-IT" sz="1600" cap="all" dirty="0" err="1"/>
              <a:t>cls</a:t>
            </a:r>
            <a:endParaRPr lang="it-IT" sz="1600" cap="all" dirty="0"/>
          </a:p>
        </p:txBody>
      </p:sp>
    </p:spTree>
    <p:extLst>
      <p:ext uri="{BB962C8B-B14F-4D97-AF65-F5344CB8AC3E}">
        <p14:creationId xmlns:p14="http://schemas.microsoft.com/office/powerpoint/2010/main" val="3058012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19117-2208-03A8-6282-F850576E1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29B0DB32-AC21-86AF-1D7C-A36630CACEE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9B0DB32-AC21-86AF-1D7C-A36630CACE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olo 7">
            <a:extLst>
              <a:ext uri="{FF2B5EF4-FFF2-40B4-BE49-F238E27FC236}">
                <a16:creationId xmlns:a16="http://schemas.microsoft.com/office/drawing/2014/main" id="{D56195A0-48F3-2184-49CF-5C630EAF5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it-IT" dirty="0"/>
              <a:t>CALCOLO LCA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4CEEAA9-82ED-A668-D338-14CD80DCE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804" y="957369"/>
            <a:ext cx="1873065" cy="1614381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8040919F-CDFB-9A63-D769-AB23AFCB78A3}"/>
              </a:ext>
            </a:extLst>
          </p:cNvPr>
          <p:cNvGrpSpPr/>
          <p:nvPr/>
        </p:nvGrpSpPr>
        <p:grpSpPr>
          <a:xfrm>
            <a:off x="6629400" y="2811781"/>
            <a:ext cx="2082149" cy="1710234"/>
            <a:chOff x="6170436" y="3135452"/>
            <a:chExt cx="1425502" cy="1425502"/>
          </a:xfrm>
        </p:grpSpPr>
        <p:sp>
          <p:nvSpPr>
            <p:cNvPr id="3" name="Ovale 2">
              <a:extLst>
                <a:ext uri="{FF2B5EF4-FFF2-40B4-BE49-F238E27FC236}">
                  <a16:creationId xmlns:a16="http://schemas.microsoft.com/office/drawing/2014/main" id="{C42E9596-2E5D-A355-D453-24E30E777CD3}"/>
                </a:ext>
              </a:extLst>
            </p:cNvPr>
            <p:cNvSpPr/>
            <p:nvPr/>
          </p:nvSpPr>
          <p:spPr>
            <a:xfrm>
              <a:off x="6170436" y="3135452"/>
              <a:ext cx="1425502" cy="142550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A5CD5D7C-91F6-FE6D-3D5F-17E7B471BF0B}"/>
                </a:ext>
              </a:extLst>
            </p:cNvPr>
            <p:cNvGrpSpPr/>
            <p:nvPr/>
          </p:nvGrpSpPr>
          <p:grpSpPr>
            <a:xfrm>
              <a:off x="6170436" y="3327718"/>
              <a:ext cx="1425502" cy="1155336"/>
              <a:chOff x="1683980" y="746570"/>
              <a:chExt cx="1425502" cy="1155336"/>
            </a:xfrm>
          </p:grpSpPr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2A3413FF-543A-39AF-B1C1-08DD8CC7E0CE}"/>
                  </a:ext>
                </a:extLst>
              </p:cNvPr>
              <p:cNvSpPr txBox="1"/>
              <p:nvPr/>
            </p:nvSpPr>
            <p:spPr>
              <a:xfrm>
                <a:off x="1760463" y="842013"/>
                <a:ext cx="1272537" cy="1059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3600" b="1" dirty="0">
                    <a:solidFill>
                      <a:schemeClr val="bg1"/>
                    </a:solidFill>
                  </a:rPr>
                  <a:t>40/90%</a:t>
                </a:r>
              </a:p>
            </p:txBody>
          </p:sp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849A021B-05EE-A37A-0DF1-4ECD4EB65247}"/>
                  </a:ext>
                </a:extLst>
              </p:cNvPr>
              <p:cNvSpPr txBox="1"/>
              <p:nvPr/>
            </p:nvSpPr>
            <p:spPr>
              <a:xfrm>
                <a:off x="2030124" y="746570"/>
                <a:ext cx="73321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00" dirty="0">
                    <a:solidFill>
                      <a:schemeClr val="bg1"/>
                    </a:solidFill>
                  </a:rPr>
                  <a:t>OVER</a:t>
                </a:r>
              </a:p>
            </p:txBody>
          </p:sp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C1540B0D-01BA-1734-7144-930459E12592}"/>
                  </a:ext>
                </a:extLst>
              </p:cNvPr>
              <p:cNvSpPr txBox="1"/>
              <p:nvPr/>
            </p:nvSpPr>
            <p:spPr>
              <a:xfrm>
                <a:off x="1683980" y="1394502"/>
                <a:ext cx="1425502" cy="438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050" dirty="0">
                    <a:solidFill>
                      <a:schemeClr val="bg1"/>
                    </a:solidFill>
                  </a:rPr>
                  <a:t>REDUCTION OF </a:t>
                </a:r>
                <a:r>
                  <a:rPr lang="it-IT" sz="1200" dirty="0">
                    <a:solidFill>
                      <a:schemeClr val="bg1"/>
                    </a:solidFill>
                  </a:rPr>
                  <a:t>kgCO2e</a:t>
                </a:r>
                <a:endParaRPr lang="it-IT" sz="1050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161E47F8-8F14-5B43-7DDA-5F7871DC21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131" y="702882"/>
            <a:ext cx="5916173" cy="421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7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40C61-C25F-F334-AF03-C371E4A50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601E7FED-2672-55F7-2D53-36B7FE97937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33691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01E7FED-2672-55F7-2D53-36B7FE9793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olo 7">
            <a:extLst>
              <a:ext uri="{FF2B5EF4-FFF2-40B4-BE49-F238E27FC236}">
                <a16:creationId xmlns:a16="http://schemas.microsoft.com/office/drawing/2014/main" id="{40926C4A-C637-EFE9-4BC4-DA25E7298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it-IT" dirty="0"/>
              <a:t>CONCLUSIONI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F5E508E-A23F-585C-CC4C-3F200567C88C}"/>
              </a:ext>
            </a:extLst>
          </p:cNvPr>
          <p:cNvSpPr txBox="1"/>
          <p:nvPr/>
        </p:nvSpPr>
        <p:spPr>
          <a:xfrm>
            <a:off x="281092" y="719286"/>
            <a:ext cx="893191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L’impiego di gabbioni/materassi con certificazione EPD e l’utilizzo di calcestruzzo da recupero di demolizioni permette di:</a:t>
            </a:r>
          </a:p>
          <a:p>
            <a:endParaRPr lang="it-IT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/>
                </a:solidFill>
              </a:rPr>
              <a:t>Ridurre in maniera misurabile le emissioni di </a:t>
            </a:r>
            <a:r>
              <a:rPr lang="it-IT" b="1" dirty="0" err="1">
                <a:solidFill>
                  <a:schemeClr val="accent1"/>
                </a:solidFill>
              </a:rPr>
              <a:t>CO₂eq</a:t>
            </a:r>
            <a:r>
              <a:rPr lang="it-IT" b="1" dirty="0">
                <a:solidFill>
                  <a:schemeClr val="accent1"/>
                </a:solidFill>
              </a:rPr>
              <a:t>, in linea con quanto richiesto dal Decreto CAM</a:t>
            </a:r>
          </a:p>
          <a:p>
            <a:pPr marL="285750" indent="-285750">
              <a:buFontTx/>
              <a:buChar char="-"/>
            </a:pPr>
            <a:endParaRPr lang="it-IT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accent1"/>
                </a:solidFill>
              </a:rPr>
              <a:t>Realizzare strutture in gabbioni/materassi aventi le stesse caratteristiche funzionali di quelle ottenute mediante riempimento con materiale da cava</a:t>
            </a:r>
          </a:p>
        </p:txBody>
      </p:sp>
      <p:pic>
        <p:nvPicPr>
          <p:cNvPr id="13" name="Immagine 12" descr="Immagine che contiene Carattere, Elementi grafici, testo, logo&#10;&#10;Descrizione generata automaticamente">
            <a:extLst>
              <a:ext uri="{FF2B5EF4-FFF2-40B4-BE49-F238E27FC236}">
                <a16:creationId xmlns:a16="http://schemas.microsoft.com/office/drawing/2014/main" id="{C286AEF3-AB52-B477-00C5-BE54EA18AD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896" y="2474783"/>
            <a:ext cx="1798681" cy="254323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F76B0F2-6319-00F5-5AB6-7DB927CE416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62" t="-164" r="286" b="164"/>
          <a:stretch/>
        </p:blipFill>
        <p:spPr>
          <a:xfrm>
            <a:off x="4747051" y="862642"/>
            <a:ext cx="3591895" cy="463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7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5F227-8BA8-A6E7-BD50-6D3DFF6BC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13B458D-2F47-8AD1-7A94-0C735FA7737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70745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4" imgW="347" imgH="348" progId="TCLayout.ActiveDocument.1">
                  <p:embed/>
                </p:oleObj>
              </mc:Choice>
              <mc:Fallback>
                <p:oleObj name="Diapositiva think-cell" r:id="rId4" imgW="347" imgH="348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13B458D-2F47-8AD1-7A94-0C735FA773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4205B59-50BD-AD7C-A978-14137E744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661" y="1314060"/>
            <a:ext cx="1368991" cy="942438"/>
          </a:xfrm>
        </p:spPr>
        <p:txBody>
          <a:bodyPr vert="horz"/>
          <a:lstStyle/>
          <a:p>
            <a:r>
              <a:rPr lang="it-IT" b="1" dirty="0"/>
              <a:t>GRAZIE!</a:t>
            </a:r>
            <a:endParaRPr lang="it-IT" sz="2550" b="1" i="1" dirty="0">
              <a:solidFill>
                <a:srgbClr val="00404C"/>
              </a:solidFill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A18243E-8A85-E4ED-21BE-766DD919551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2" r="27602"/>
          <a:stretch/>
        </p:blipFill>
        <p:spPr>
          <a:xfrm>
            <a:off x="-30625" y="0"/>
            <a:ext cx="3385825" cy="5143500"/>
          </a:xfrm>
        </p:spPr>
      </p:pic>
      <p:pic>
        <p:nvPicPr>
          <p:cNvPr id="9" name="Immagine 9">
            <a:extLst>
              <a:ext uri="{FF2B5EF4-FFF2-40B4-BE49-F238E27FC236}">
                <a16:creationId xmlns:a16="http://schemas.microsoft.com/office/drawing/2014/main" id="{5EFED6FA-585F-4355-2BCA-385C799024D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1" t="18437" r="37788" b="587"/>
          <a:stretch/>
        </p:blipFill>
        <p:spPr>
          <a:xfrm>
            <a:off x="-30625" y="-3178"/>
            <a:ext cx="3385825" cy="514667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E5C1C8F-6B94-5FD5-51EC-5F36E858B3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8802" y="386838"/>
            <a:ext cx="3089793" cy="436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14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Internal Page">
  <a:themeElements>
    <a:clrScheme name="Custom 3">
      <a:dk1>
        <a:sysClr val="windowText" lastClr="000000"/>
      </a:dk1>
      <a:lt1>
        <a:sysClr val="window" lastClr="FFFFFF"/>
      </a:lt1>
      <a:dk2>
        <a:srgbClr val="757070"/>
      </a:dk2>
      <a:lt2>
        <a:srgbClr val="F2F2F2"/>
      </a:lt2>
      <a:accent1>
        <a:srgbClr val="00414E"/>
      </a:accent1>
      <a:accent2>
        <a:srgbClr val="449DAC"/>
      </a:accent2>
      <a:accent3>
        <a:srgbClr val="A5C8CA"/>
      </a:accent3>
      <a:accent4>
        <a:srgbClr val="F9B92C"/>
      </a:accent4>
      <a:accent5>
        <a:srgbClr val="EE7A19"/>
      </a:accent5>
      <a:accent6>
        <a:srgbClr val="E34F0D"/>
      </a:accent6>
      <a:hlink>
        <a:srgbClr val="B91023"/>
      </a:hlink>
      <a:folHlink>
        <a:srgbClr val="D8D8D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Internal Page">
  <a:themeElements>
    <a:clrScheme name="Custom 3">
      <a:dk1>
        <a:sysClr val="windowText" lastClr="000000"/>
      </a:dk1>
      <a:lt1>
        <a:sysClr val="window" lastClr="FFFFFF"/>
      </a:lt1>
      <a:dk2>
        <a:srgbClr val="757070"/>
      </a:dk2>
      <a:lt2>
        <a:srgbClr val="F2F2F2"/>
      </a:lt2>
      <a:accent1>
        <a:srgbClr val="00414E"/>
      </a:accent1>
      <a:accent2>
        <a:srgbClr val="449DAC"/>
      </a:accent2>
      <a:accent3>
        <a:srgbClr val="A5C8CA"/>
      </a:accent3>
      <a:accent4>
        <a:srgbClr val="F9B92C"/>
      </a:accent4>
      <a:accent5>
        <a:srgbClr val="EE7A19"/>
      </a:accent5>
      <a:accent6>
        <a:srgbClr val="E34F0D"/>
      </a:accent6>
      <a:hlink>
        <a:srgbClr val="B91023"/>
      </a:hlink>
      <a:folHlink>
        <a:srgbClr val="D8D8D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ver / Title Slide">
  <a:themeElements>
    <a:clrScheme name="Custom 3">
      <a:dk1>
        <a:sysClr val="windowText" lastClr="000000"/>
      </a:dk1>
      <a:lt1>
        <a:sysClr val="window" lastClr="FFFFFF"/>
      </a:lt1>
      <a:dk2>
        <a:srgbClr val="757070"/>
      </a:dk2>
      <a:lt2>
        <a:srgbClr val="F2F2F2"/>
      </a:lt2>
      <a:accent1>
        <a:srgbClr val="00414E"/>
      </a:accent1>
      <a:accent2>
        <a:srgbClr val="449DAC"/>
      </a:accent2>
      <a:accent3>
        <a:srgbClr val="A5C8CA"/>
      </a:accent3>
      <a:accent4>
        <a:srgbClr val="F9B92C"/>
      </a:accent4>
      <a:accent5>
        <a:srgbClr val="EE7A19"/>
      </a:accent5>
      <a:accent6>
        <a:srgbClr val="E34F0D"/>
      </a:accent6>
      <a:hlink>
        <a:srgbClr val="B91023"/>
      </a:hlink>
      <a:folHlink>
        <a:srgbClr val="D8D8D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4_Internal Page">
  <a:themeElements>
    <a:clrScheme name="Custom 3">
      <a:dk1>
        <a:sysClr val="windowText" lastClr="000000"/>
      </a:dk1>
      <a:lt1>
        <a:sysClr val="window" lastClr="FFFFFF"/>
      </a:lt1>
      <a:dk2>
        <a:srgbClr val="757070"/>
      </a:dk2>
      <a:lt2>
        <a:srgbClr val="F2F2F2"/>
      </a:lt2>
      <a:accent1>
        <a:srgbClr val="00414E"/>
      </a:accent1>
      <a:accent2>
        <a:srgbClr val="449DAC"/>
      </a:accent2>
      <a:accent3>
        <a:srgbClr val="A5C8CA"/>
      </a:accent3>
      <a:accent4>
        <a:srgbClr val="F9B92C"/>
      </a:accent4>
      <a:accent5>
        <a:srgbClr val="EE7A19"/>
      </a:accent5>
      <a:accent6>
        <a:srgbClr val="E34F0D"/>
      </a:accent6>
      <a:hlink>
        <a:srgbClr val="B91023"/>
      </a:hlink>
      <a:folHlink>
        <a:srgbClr val="D8D8D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Internal Page">
  <a:themeElements>
    <a:clrScheme name="Custom 3">
      <a:dk1>
        <a:sysClr val="windowText" lastClr="000000"/>
      </a:dk1>
      <a:lt1>
        <a:sysClr val="window" lastClr="FFFFFF"/>
      </a:lt1>
      <a:dk2>
        <a:srgbClr val="757070"/>
      </a:dk2>
      <a:lt2>
        <a:srgbClr val="F2F2F2"/>
      </a:lt2>
      <a:accent1>
        <a:srgbClr val="00414E"/>
      </a:accent1>
      <a:accent2>
        <a:srgbClr val="449DAC"/>
      </a:accent2>
      <a:accent3>
        <a:srgbClr val="A5C8CA"/>
      </a:accent3>
      <a:accent4>
        <a:srgbClr val="F9B92C"/>
      </a:accent4>
      <a:accent5>
        <a:srgbClr val="EE7A19"/>
      </a:accent5>
      <a:accent6>
        <a:srgbClr val="E34F0D"/>
      </a:accent6>
      <a:hlink>
        <a:srgbClr val="B91023"/>
      </a:hlink>
      <a:folHlink>
        <a:srgbClr val="D8D8D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Internal Page">
  <a:themeElements>
    <a:clrScheme name="Custom 3">
      <a:dk1>
        <a:sysClr val="windowText" lastClr="000000"/>
      </a:dk1>
      <a:lt1>
        <a:sysClr val="window" lastClr="FFFFFF"/>
      </a:lt1>
      <a:dk2>
        <a:srgbClr val="757070"/>
      </a:dk2>
      <a:lt2>
        <a:srgbClr val="F2F2F2"/>
      </a:lt2>
      <a:accent1>
        <a:srgbClr val="00414E"/>
      </a:accent1>
      <a:accent2>
        <a:srgbClr val="449DAC"/>
      </a:accent2>
      <a:accent3>
        <a:srgbClr val="A5C8CA"/>
      </a:accent3>
      <a:accent4>
        <a:srgbClr val="F9B92C"/>
      </a:accent4>
      <a:accent5>
        <a:srgbClr val="EE7A19"/>
      </a:accent5>
      <a:accent6>
        <a:srgbClr val="E34F0D"/>
      </a:accent6>
      <a:hlink>
        <a:srgbClr val="B91023"/>
      </a:hlink>
      <a:folHlink>
        <a:srgbClr val="D8D8D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B11151E1D37A64290246245B6971F2C" ma:contentTypeVersion="18" ma:contentTypeDescription="Creare un nuovo documento." ma:contentTypeScope="" ma:versionID="173ef4eaffc12934dd1cda5901287bfd">
  <xsd:schema xmlns:xsd="http://www.w3.org/2001/XMLSchema" xmlns:xs="http://www.w3.org/2001/XMLSchema" xmlns:p="http://schemas.microsoft.com/office/2006/metadata/properties" xmlns:ns2="595a47ad-fdeb-41cc-9101-81a8d39fb011" xmlns:ns3="7976b8b4-a3a8-4434-b0cc-2e0e8de9eed7" targetNamespace="http://schemas.microsoft.com/office/2006/metadata/properties" ma:root="true" ma:fieldsID="43c7dc199a92ddd3d7a4737ed1ed1f7e" ns2:_="" ns3:_="">
    <xsd:import namespace="595a47ad-fdeb-41cc-9101-81a8d39fb011"/>
    <xsd:import namespace="7976b8b4-a3a8-4434-b0cc-2e0e8de9ee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5a47ad-fdeb-41cc-9101-81a8d39fb0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Tag immagine" ma:readOnly="false" ma:fieldId="{5cf76f15-5ced-4ddc-b409-7134ff3c332f}" ma:taxonomyMulti="true" ma:sspId="81882bc8-9f16-4220-8692-0ca9b6b793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76b8b4-a3a8-4434-b0cc-2e0e8de9eed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3cff9cf-75b3-4d6f-a9d0-2251e55ec3bc}" ma:internalName="TaxCatchAll" ma:showField="CatchAllData" ma:web="7976b8b4-a3a8-4434-b0cc-2e0e8de9ee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95a47ad-fdeb-41cc-9101-81a8d39fb011">
      <Terms xmlns="http://schemas.microsoft.com/office/infopath/2007/PartnerControls"/>
    </lcf76f155ced4ddcb4097134ff3c332f>
    <TaxCatchAll xmlns="7976b8b4-a3a8-4434-b0cc-2e0e8de9eed7" xsi:nil="true"/>
  </documentManagement>
</p:properties>
</file>

<file path=customXml/itemProps1.xml><?xml version="1.0" encoding="utf-8"?>
<ds:datastoreItem xmlns:ds="http://schemas.openxmlformats.org/officeDocument/2006/customXml" ds:itemID="{2E471080-9DAA-468F-B6C0-DFBA595FD2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5a47ad-fdeb-41cc-9101-81a8d39fb011"/>
    <ds:schemaRef ds:uri="7976b8b4-a3a8-4434-b0cc-2e0e8de9ee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E98A12-0177-41E3-BF16-DDD85538B3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1F243D-B448-4A72-9C30-DF4B0B211B8F}">
  <ds:schemaRefs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976b8b4-a3a8-4434-b0cc-2e0e8de9eed7"/>
    <ds:schemaRef ds:uri="595a47ad-fdeb-41cc-9101-81a8d39fb01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6609</TotalTime>
  <Words>1717</Words>
  <Application>Microsoft Office PowerPoint</Application>
  <PresentationFormat>Presentazione su schermo (16:9)</PresentationFormat>
  <Paragraphs>197</Paragraphs>
  <Slides>17</Slides>
  <Notes>16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6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Wingdings</vt:lpstr>
      <vt:lpstr>Internal Page</vt:lpstr>
      <vt:lpstr>1_Internal Page</vt:lpstr>
      <vt:lpstr>1_Cover / Title Slide</vt:lpstr>
      <vt:lpstr>14_Internal Page</vt:lpstr>
      <vt:lpstr>2_Internal Page</vt:lpstr>
      <vt:lpstr>3_Internal Page</vt:lpstr>
      <vt:lpstr>Diapositiva think-cell</vt:lpstr>
      <vt:lpstr>I NUOVI CAM – UNA SPINTA ALL’ATTUAZIONE</vt:lpstr>
      <vt:lpstr>Utilizzo del calcestruzzo riciclato nei Gabbioni e nei Materassi Reno: un approccio sostenibile e funzionale</vt:lpstr>
      <vt:lpstr>CHI SIAMO</vt:lpstr>
      <vt:lpstr>FINALITà CAM STRADE</vt:lpstr>
      <vt:lpstr>IL GABBIONE MACCAFERRI NEL CAM STRADE</vt:lpstr>
      <vt:lpstr>EPD – VALORI CERTIFICATI</vt:lpstr>
      <vt:lpstr>COME RENDERE IL MATERIALE DI RIEMPIMENTO SOSTENIBILE?</vt:lpstr>
      <vt:lpstr>CLS riciclato proveniente da demolizioni</vt:lpstr>
      <vt:lpstr>CLS riciclato proveniente da demolizioni</vt:lpstr>
      <vt:lpstr>INERTI DA DEMOLIZIONE</vt:lpstr>
      <vt:lpstr>Presentazione standard di PowerPoint</vt:lpstr>
      <vt:lpstr>CALCOLO LCA</vt:lpstr>
      <vt:lpstr>CALCOLO LCA</vt:lpstr>
      <vt:lpstr>CALCOLO LCA</vt:lpstr>
      <vt:lpstr>CALCOLO LCA</vt:lpstr>
      <vt:lpstr>CONCLUSIONI</vt:lpstr>
      <vt:lpstr>GRAZIE!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Mauro Antonio Rizzo</dc:creator>
  <cp:keywords>GUIDA</cp:keywords>
  <cp:lastModifiedBy>Stefano Rignanese</cp:lastModifiedBy>
  <cp:revision>320</cp:revision>
  <cp:lastPrinted>2025-09-03T15:16:35Z</cp:lastPrinted>
  <dcterms:created xsi:type="dcterms:W3CDTF">2014-07-02T11:41:35Z</dcterms:created>
  <dcterms:modified xsi:type="dcterms:W3CDTF">2025-09-18T08:28:00Z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0x0101000B11151E1D37A64290246245B6971F2C</vt:lpwstr>
  </property>
</Properties>
</file>